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  <p:sldMasterId id="2147483723" r:id="rId5"/>
  </p:sldMasterIdLst>
  <p:notesMasterIdLst>
    <p:notesMasterId r:id="rId50"/>
  </p:notesMasterIdLst>
  <p:handoutMasterIdLst>
    <p:handoutMasterId r:id="rId51"/>
  </p:handoutMasterIdLst>
  <p:sldIdLst>
    <p:sldId id="263" r:id="rId6"/>
    <p:sldId id="270" r:id="rId7"/>
    <p:sldId id="349" r:id="rId8"/>
    <p:sldId id="256" r:id="rId9"/>
    <p:sldId id="289" r:id="rId10"/>
    <p:sldId id="348" r:id="rId11"/>
    <p:sldId id="377" r:id="rId12"/>
    <p:sldId id="291" r:id="rId13"/>
    <p:sldId id="378" r:id="rId14"/>
    <p:sldId id="351" r:id="rId15"/>
    <p:sldId id="376" r:id="rId16"/>
    <p:sldId id="379" r:id="rId17"/>
    <p:sldId id="353" r:id="rId18"/>
    <p:sldId id="389" r:id="rId19"/>
    <p:sldId id="356" r:id="rId20"/>
    <p:sldId id="361" r:id="rId21"/>
    <p:sldId id="375" r:id="rId22"/>
    <p:sldId id="390" r:id="rId23"/>
    <p:sldId id="368" r:id="rId24"/>
    <p:sldId id="391" r:id="rId25"/>
    <p:sldId id="357" r:id="rId26"/>
    <p:sldId id="392" r:id="rId27"/>
    <p:sldId id="358" r:id="rId28"/>
    <p:sldId id="393" r:id="rId29"/>
    <p:sldId id="366" r:id="rId30"/>
    <p:sldId id="362" r:id="rId31"/>
    <p:sldId id="394" r:id="rId32"/>
    <p:sldId id="367" r:id="rId33"/>
    <p:sldId id="395" r:id="rId34"/>
    <p:sldId id="354" r:id="rId35"/>
    <p:sldId id="396" r:id="rId36"/>
    <p:sldId id="364" r:id="rId37"/>
    <p:sldId id="397" r:id="rId38"/>
    <p:sldId id="363" r:id="rId39"/>
    <p:sldId id="359" r:id="rId40"/>
    <p:sldId id="365" r:id="rId41"/>
    <p:sldId id="360" r:id="rId42"/>
    <p:sldId id="355" r:id="rId43"/>
    <p:sldId id="342" r:id="rId44"/>
    <p:sldId id="280" r:id="rId45"/>
    <p:sldId id="299" r:id="rId46"/>
    <p:sldId id="312" r:id="rId47"/>
    <p:sldId id="346" r:id="rId48"/>
    <p:sldId id="347" r:id="rId49"/>
  </p:sldIdLst>
  <p:sldSz cx="12192000" cy="6858000"/>
  <p:notesSz cx="6858000" cy="9144000"/>
  <p:embeddedFontLst>
    <p:embeddedFont>
      <p:font typeface="Franklin Gothic Demi" panose="020B0703020102020204" pitchFamily="34" charset="0"/>
      <p:regular r:id="rId52"/>
      <p:bold r:id="rId53"/>
      <p:italic r:id="rId54"/>
      <p:boldItalic r:id="rId55"/>
    </p:embeddedFont>
    <p:embeddedFont>
      <p:font typeface="Open Sans Extrabold" panose="020B0906030804020204" pitchFamily="34" charset="0"/>
      <p:bold r:id="rId56"/>
      <p:italic r:id="rId57"/>
      <p:boldItalic r:id="rId58"/>
    </p:embeddedFont>
    <p:embeddedFont>
      <p:font typeface="Open Sans Light" panose="020B0306030504020204" pitchFamily="34" charset="0"/>
      <p:regular r:id="rId59"/>
      <p:italic r:id="rId60"/>
    </p:embeddedFont>
    <p:embeddedFont>
      <p:font typeface="Tahoma" panose="020B0604030504040204" pitchFamily="34" charset="0"/>
      <p:regular r:id="rId61"/>
      <p:bold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31BED-D010-43BB-8B97-23D2FE1C0972}" v="1" dt="2023-06-02T23:24:00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8" autoAdjust="0"/>
    <p:restoredTop sz="93203" autoAdjust="0"/>
  </p:normalViewPr>
  <p:slideViewPr>
    <p:cSldViewPr snapToGrid="0">
      <p:cViewPr>
        <p:scale>
          <a:sx n="90" d="100"/>
          <a:sy n="90" d="100"/>
        </p:scale>
        <p:origin x="1766" y="8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0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5.fntdata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8.fntdata"/><Relationship Id="rId67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6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9/06/2024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possible, SQL Server Management Studio should be 25% bigger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02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00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412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8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003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598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27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1253067"/>
          </a:xfrm>
          <a:custGeom>
            <a:avLst/>
            <a:gdLst/>
            <a:ahLst/>
            <a:cxnLst/>
            <a:rect l="l" t="t" r="r" b="b"/>
            <a:pathLst>
              <a:path w="18288000" h="1879600">
                <a:moveTo>
                  <a:pt x="18287999" y="1879253"/>
                </a:moveTo>
                <a:lnTo>
                  <a:pt x="0" y="1879253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879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5809" y="5125908"/>
            <a:ext cx="2598659" cy="57398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172200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8000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20003" y="1"/>
            <a:ext cx="1371997" cy="140727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50420" y="63565"/>
            <a:ext cx="1028699" cy="11175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26311" y="2843942"/>
            <a:ext cx="3441699" cy="89534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093518" y="6447950"/>
            <a:ext cx="1098550" cy="410210"/>
          </a:xfrm>
          <a:custGeom>
            <a:avLst/>
            <a:gdLst/>
            <a:ahLst/>
            <a:cxnLst/>
            <a:rect l="l" t="t" r="r" b="b"/>
            <a:pathLst>
              <a:path w="1647825" h="615315">
                <a:moveTo>
                  <a:pt x="1647710" y="523201"/>
                </a:moveTo>
                <a:lnTo>
                  <a:pt x="1610664" y="521652"/>
                </a:lnTo>
                <a:lnTo>
                  <a:pt x="1557185" y="522592"/>
                </a:lnTo>
                <a:lnTo>
                  <a:pt x="1500720" y="526605"/>
                </a:lnTo>
                <a:lnTo>
                  <a:pt x="1441437" y="533666"/>
                </a:lnTo>
                <a:lnTo>
                  <a:pt x="1379512" y="543788"/>
                </a:lnTo>
                <a:lnTo>
                  <a:pt x="1315097" y="556971"/>
                </a:lnTo>
                <a:lnTo>
                  <a:pt x="1248371" y="573214"/>
                </a:lnTo>
                <a:lnTo>
                  <a:pt x="1191133" y="588949"/>
                </a:lnTo>
                <a:lnTo>
                  <a:pt x="1134300" y="606348"/>
                </a:lnTo>
                <a:lnTo>
                  <a:pt x="1108367" y="615086"/>
                </a:lnTo>
                <a:lnTo>
                  <a:pt x="1147165" y="615086"/>
                </a:lnTo>
                <a:lnTo>
                  <a:pt x="1151521" y="613664"/>
                </a:lnTo>
                <a:lnTo>
                  <a:pt x="1204391" y="597877"/>
                </a:lnTo>
                <a:lnTo>
                  <a:pt x="1257668" y="583501"/>
                </a:lnTo>
                <a:lnTo>
                  <a:pt x="1311059" y="570687"/>
                </a:lnTo>
                <a:lnTo>
                  <a:pt x="1364259" y="559562"/>
                </a:lnTo>
                <a:lnTo>
                  <a:pt x="1416977" y="550278"/>
                </a:lnTo>
                <a:lnTo>
                  <a:pt x="1468932" y="542963"/>
                </a:lnTo>
                <a:lnTo>
                  <a:pt x="1519809" y="537756"/>
                </a:lnTo>
                <a:lnTo>
                  <a:pt x="1569313" y="534797"/>
                </a:lnTo>
                <a:lnTo>
                  <a:pt x="1617167" y="534225"/>
                </a:lnTo>
                <a:lnTo>
                  <a:pt x="1647710" y="535533"/>
                </a:lnTo>
                <a:lnTo>
                  <a:pt x="1647710" y="523201"/>
                </a:lnTo>
                <a:close/>
              </a:path>
              <a:path w="1647825" h="615315">
                <a:moveTo>
                  <a:pt x="1647710" y="398703"/>
                </a:moveTo>
                <a:lnTo>
                  <a:pt x="1600885" y="402666"/>
                </a:lnTo>
                <a:lnTo>
                  <a:pt x="1550276" y="408736"/>
                </a:lnTo>
                <a:lnTo>
                  <a:pt x="1500149" y="416204"/>
                </a:lnTo>
                <a:lnTo>
                  <a:pt x="1450809" y="424738"/>
                </a:lnTo>
                <a:lnTo>
                  <a:pt x="1402588" y="433959"/>
                </a:lnTo>
                <a:lnTo>
                  <a:pt x="1355801" y="443496"/>
                </a:lnTo>
                <a:lnTo>
                  <a:pt x="1242733" y="467728"/>
                </a:lnTo>
                <a:lnTo>
                  <a:pt x="1177607" y="483158"/>
                </a:lnTo>
                <a:lnTo>
                  <a:pt x="1115377" y="499287"/>
                </a:lnTo>
                <a:lnTo>
                  <a:pt x="1056055" y="516102"/>
                </a:lnTo>
                <a:lnTo>
                  <a:pt x="999667" y="533590"/>
                </a:lnTo>
                <a:lnTo>
                  <a:pt x="946200" y="551738"/>
                </a:lnTo>
                <a:lnTo>
                  <a:pt x="895680" y="570547"/>
                </a:lnTo>
                <a:lnTo>
                  <a:pt x="848093" y="589978"/>
                </a:lnTo>
                <a:lnTo>
                  <a:pt x="803465" y="610044"/>
                </a:lnTo>
                <a:lnTo>
                  <a:pt x="793330" y="615086"/>
                </a:lnTo>
                <a:lnTo>
                  <a:pt x="823556" y="615086"/>
                </a:lnTo>
                <a:lnTo>
                  <a:pt x="856538" y="600417"/>
                </a:lnTo>
                <a:lnTo>
                  <a:pt x="903732" y="581329"/>
                </a:lnTo>
                <a:lnTo>
                  <a:pt x="953858" y="562864"/>
                </a:lnTo>
                <a:lnTo>
                  <a:pt x="1006881" y="545007"/>
                </a:lnTo>
                <a:lnTo>
                  <a:pt x="1062799" y="527773"/>
                </a:lnTo>
                <a:lnTo>
                  <a:pt x="1121587" y="511162"/>
                </a:lnTo>
                <a:lnTo>
                  <a:pt x="1183233" y="495185"/>
                </a:lnTo>
                <a:lnTo>
                  <a:pt x="1247724" y="479831"/>
                </a:lnTo>
                <a:lnTo>
                  <a:pt x="1315046" y="465124"/>
                </a:lnTo>
                <a:lnTo>
                  <a:pt x="1406042" y="446697"/>
                </a:lnTo>
                <a:lnTo>
                  <a:pt x="1453756" y="437730"/>
                </a:lnTo>
                <a:lnTo>
                  <a:pt x="1502537" y="429399"/>
                </a:lnTo>
                <a:lnTo>
                  <a:pt x="1552041" y="422071"/>
                </a:lnTo>
                <a:lnTo>
                  <a:pt x="1601990" y="416090"/>
                </a:lnTo>
                <a:lnTo>
                  <a:pt x="1647710" y="412178"/>
                </a:lnTo>
                <a:lnTo>
                  <a:pt x="1647710" y="398703"/>
                </a:lnTo>
                <a:close/>
              </a:path>
              <a:path w="1647825" h="615315">
                <a:moveTo>
                  <a:pt x="1647710" y="286270"/>
                </a:moveTo>
                <a:lnTo>
                  <a:pt x="1581010" y="298005"/>
                </a:lnTo>
                <a:lnTo>
                  <a:pt x="1531442" y="308089"/>
                </a:lnTo>
                <a:lnTo>
                  <a:pt x="1482140" y="318871"/>
                </a:lnTo>
                <a:lnTo>
                  <a:pt x="1384909" y="341426"/>
                </a:lnTo>
                <a:lnTo>
                  <a:pt x="1308595" y="358330"/>
                </a:lnTo>
                <a:lnTo>
                  <a:pt x="1260398" y="367690"/>
                </a:lnTo>
                <a:lnTo>
                  <a:pt x="1210716" y="376466"/>
                </a:lnTo>
                <a:lnTo>
                  <a:pt x="1000633" y="411467"/>
                </a:lnTo>
                <a:lnTo>
                  <a:pt x="947635" y="420865"/>
                </a:lnTo>
                <a:lnTo>
                  <a:pt x="895273" y="430961"/>
                </a:lnTo>
                <a:lnTo>
                  <a:pt x="843851" y="441985"/>
                </a:lnTo>
                <a:lnTo>
                  <a:pt x="793673" y="454126"/>
                </a:lnTo>
                <a:lnTo>
                  <a:pt x="745058" y="467626"/>
                </a:lnTo>
                <a:lnTo>
                  <a:pt x="698284" y="482701"/>
                </a:lnTo>
                <a:lnTo>
                  <a:pt x="653656" y="499541"/>
                </a:lnTo>
                <a:lnTo>
                  <a:pt x="611479" y="518375"/>
                </a:lnTo>
                <a:lnTo>
                  <a:pt x="576554" y="537019"/>
                </a:lnTo>
                <a:lnTo>
                  <a:pt x="535698" y="562889"/>
                </a:lnTo>
                <a:lnTo>
                  <a:pt x="502691" y="588987"/>
                </a:lnTo>
                <a:lnTo>
                  <a:pt x="476338" y="615086"/>
                </a:lnTo>
                <a:lnTo>
                  <a:pt x="494995" y="615086"/>
                </a:lnTo>
                <a:lnTo>
                  <a:pt x="502183" y="607441"/>
                </a:lnTo>
                <a:lnTo>
                  <a:pt x="510717" y="599363"/>
                </a:lnTo>
                <a:lnTo>
                  <a:pt x="543090" y="573836"/>
                </a:lnTo>
                <a:lnTo>
                  <a:pt x="578840" y="550849"/>
                </a:lnTo>
                <a:lnTo>
                  <a:pt x="617689" y="530212"/>
                </a:lnTo>
                <a:lnTo>
                  <a:pt x="659307" y="511695"/>
                </a:lnTo>
                <a:lnTo>
                  <a:pt x="703414" y="495122"/>
                </a:lnTo>
                <a:lnTo>
                  <a:pt x="749681" y="480250"/>
                </a:lnTo>
                <a:lnTo>
                  <a:pt x="797826" y="466902"/>
                </a:lnTo>
                <a:lnTo>
                  <a:pt x="847534" y="454850"/>
                </a:lnTo>
                <a:lnTo>
                  <a:pt x="898499" y="443903"/>
                </a:lnTo>
                <a:lnTo>
                  <a:pt x="950417" y="433832"/>
                </a:lnTo>
                <a:lnTo>
                  <a:pt x="1002982" y="424446"/>
                </a:lnTo>
                <a:lnTo>
                  <a:pt x="1212989" y="389597"/>
                </a:lnTo>
                <a:lnTo>
                  <a:pt x="1262964" y="380555"/>
                </a:lnTo>
                <a:lnTo>
                  <a:pt x="1311490" y="371081"/>
                </a:lnTo>
                <a:lnTo>
                  <a:pt x="1358519" y="361022"/>
                </a:lnTo>
                <a:lnTo>
                  <a:pt x="1388249" y="354444"/>
                </a:lnTo>
                <a:lnTo>
                  <a:pt x="1484541" y="332168"/>
                </a:lnTo>
                <a:lnTo>
                  <a:pt x="1533359" y="321513"/>
                </a:lnTo>
                <a:lnTo>
                  <a:pt x="1582432" y="311556"/>
                </a:lnTo>
                <a:lnTo>
                  <a:pt x="1631619" y="302590"/>
                </a:lnTo>
                <a:lnTo>
                  <a:pt x="1647710" y="300075"/>
                </a:lnTo>
                <a:lnTo>
                  <a:pt x="1647710" y="286270"/>
                </a:lnTo>
                <a:close/>
              </a:path>
              <a:path w="1647825" h="615315">
                <a:moveTo>
                  <a:pt x="1647710" y="157695"/>
                </a:moveTo>
                <a:lnTo>
                  <a:pt x="1617840" y="164896"/>
                </a:lnTo>
                <a:lnTo>
                  <a:pt x="1569681" y="177431"/>
                </a:lnTo>
                <a:lnTo>
                  <a:pt x="1521193" y="190728"/>
                </a:lnTo>
                <a:lnTo>
                  <a:pt x="1423352" y="218719"/>
                </a:lnTo>
                <a:lnTo>
                  <a:pt x="1380553" y="230492"/>
                </a:lnTo>
                <a:lnTo>
                  <a:pt x="1338389" y="241084"/>
                </a:lnTo>
                <a:lnTo>
                  <a:pt x="1294003" y="249428"/>
                </a:lnTo>
                <a:lnTo>
                  <a:pt x="1247736" y="255790"/>
                </a:lnTo>
                <a:lnTo>
                  <a:pt x="1199896" y="260438"/>
                </a:lnTo>
                <a:lnTo>
                  <a:pt x="1150797" y="263664"/>
                </a:lnTo>
                <a:lnTo>
                  <a:pt x="1100772" y="265722"/>
                </a:lnTo>
                <a:lnTo>
                  <a:pt x="1050124" y="266903"/>
                </a:lnTo>
                <a:lnTo>
                  <a:pt x="999185" y="267474"/>
                </a:lnTo>
                <a:lnTo>
                  <a:pt x="895311" y="268046"/>
                </a:lnTo>
                <a:lnTo>
                  <a:pt x="842352" y="268719"/>
                </a:lnTo>
                <a:lnTo>
                  <a:pt x="789698" y="270065"/>
                </a:lnTo>
                <a:lnTo>
                  <a:pt x="737628" y="272376"/>
                </a:lnTo>
                <a:lnTo>
                  <a:pt x="686460" y="275996"/>
                </a:lnTo>
                <a:lnTo>
                  <a:pt x="636460" y="281228"/>
                </a:lnTo>
                <a:lnTo>
                  <a:pt x="587959" y="288404"/>
                </a:lnTo>
                <a:lnTo>
                  <a:pt x="541235" y="297815"/>
                </a:lnTo>
                <a:lnTo>
                  <a:pt x="496582" y="309816"/>
                </a:lnTo>
                <a:lnTo>
                  <a:pt x="454304" y="324688"/>
                </a:lnTo>
                <a:lnTo>
                  <a:pt x="414693" y="342773"/>
                </a:lnTo>
                <a:lnTo>
                  <a:pt x="411149" y="344868"/>
                </a:lnTo>
                <a:lnTo>
                  <a:pt x="378053" y="364388"/>
                </a:lnTo>
                <a:lnTo>
                  <a:pt x="344678" y="389851"/>
                </a:lnTo>
                <a:lnTo>
                  <a:pt x="313931" y="420573"/>
                </a:lnTo>
                <a:lnTo>
                  <a:pt x="287578" y="455307"/>
                </a:lnTo>
                <a:lnTo>
                  <a:pt x="265252" y="493674"/>
                </a:lnTo>
                <a:lnTo>
                  <a:pt x="246621" y="535292"/>
                </a:lnTo>
                <a:lnTo>
                  <a:pt x="231355" y="579780"/>
                </a:lnTo>
                <a:lnTo>
                  <a:pt x="222148" y="615086"/>
                </a:lnTo>
                <a:lnTo>
                  <a:pt x="236651" y="615086"/>
                </a:lnTo>
                <a:lnTo>
                  <a:pt x="241795" y="594080"/>
                </a:lnTo>
                <a:lnTo>
                  <a:pt x="255752" y="550633"/>
                </a:lnTo>
                <a:lnTo>
                  <a:pt x="272757" y="509879"/>
                </a:lnTo>
                <a:lnTo>
                  <a:pt x="293116" y="472173"/>
                </a:lnTo>
                <a:lnTo>
                  <a:pt x="317131" y="437896"/>
                </a:lnTo>
                <a:lnTo>
                  <a:pt x="345122" y="407403"/>
                </a:lnTo>
                <a:lnTo>
                  <a:pt x="353669" y="399313"/>
                </a:lnTo>
                <a:lnTo>
                  <a:pt x="386372" y="374459"/>
                </a:lnTo>
                <a:lnTo>
                  <a:pt x="422363" y="353377"/>
                </a:lnTo>
                <a:lnTo>
                  <a:pt x="461327" y="335749"/>
                </a:lnTo>
                <a:lnTo>
                  <a:pt x="502970" y="321284"/>
                </a:lnTo>
                <a:lnTo>
                  <a:pt x="547001" y="309638"/>
                </a:lnTo>
                <a:lnTo>
                  <a:pt x="593115" y="300520"/>
                </a:lnTo>
                <a:lnTo>
                  <a:pt x="641032" y="293598"/>
                </a:lnTo>
                <a:lnTo>
                  <a:pt x="690448" y="288569"/>
                </a:lnTo>
                <a:lnTo>
                  <a:pt x="741070" y="285115"/>
                </a:lnTo>
                <a:lnTo>
                  <a:pt x="792607" y="282905"/>
                </a:lnTo>
                <a:lnTo>
                  <a:pt x="844765" y="281647"/>
                </a:lnTo>
                <a:lnTo>
                  <a:pt x="897242" y="281000"/>
                </a:lnTo>
                <a:lnTo>
                  <a:pt x="1000683" y="280441"/>
                </a:lnTo>
                <a:lnTo>
                  <a:pt x="1051648" y="279857"/>
                </a:lnTo>
                <a:lnTo>
                  <a:pt x="1102360" y="278663"/>
                </a:lnTo>
                <a:lnTo>
                  <a:pt x="1152537" y="276555"/>
                </a:lnTo>
                <a:lnTo>
                  <a:pt x="1201864" y="273265"/>
                </a:lnTo>
                <a:lnTo>
                  <a:pt x="1250061" y="268503"/>
                </a:lnTo>
                <a:lnTo>
                  <a:pt x="1296809" y="262001"/>
                </a:lnTo>
                <a:lnTo>
                  <a:pt x="1341843" y="253466"/>
                </a:lnTo>
                <a:lnTo>
                  <a:pt x="1384833" y="242608"/>
                </a:lnTo>
                <a:lnTo>
                  <a:pt x="1427645" y="230847"/>
                </a:lnTo>
                <a:lnTo>
                  <a:pt x="1524419" y="203301"/>
                </a:lnTo>
                <a:lnTo>
                  <a:pt x="1572361" y="190169"/>
                </a:lnTo>
                <a:lnTo>
                  <a:pt x="1619973" y="177787"/>
                </a:lnTo>
                <a:lnTo>
                  <a:pt x="1647710" y="171094"/>
                </a:lnTo>
                <a:lnTo>
                  <a:pt x="1647710" y="157695"/>
                </a:lnTo>
                <a:close/>
              </a:path>
              <a:path w="1647825" h="615315">
                <a:moveTo>
                  <a:pt x="1647710" y="0"/>
                </a:moveTo>
                <a:lnTo>
                  <a:pt x="1589811" y="19418"/>
                </a:lnTo>
                <a:lnTo>
                  <a:pt x="1544027" y="35547"/>
                </a:lnTo>
                <a:lnTo>
                  <a:pt x="1449578" y="69837"/>
                </a:lnTo>
                <a:lnTo>
                  <a:pt x="1434884" y="75374"/>
                </a:lnTo>
                <a:lnTo>
                  <a:pt x="1405509" y="85775"/>
                </a:lnTo>
                <a:lnTo>
                  <a:pt x="1341653" y="108038"/>
                </a:lnTo>
                <a:lnTo>
                  <a:pt x="1292872" y="122085"/>
                </a:lnTo>
                <a:lnTo>
                  <a:pt x="1244295" y="133477"/>
                </a:lnTo>
                <a:lnTo>
                  <a:pt x="1195666" y="142227"/>
                </a:lnTo>
                <a:lnTo>
                  <a:pt x="1146797" y="148336"/>
                </a:lnTo>
                <a:lnTo>
                  <a:pt x="1097457" y="151815"/>
                </a:lnTo>
                <a:lnTo>
                  <a:pt x="1047445" y="152679"/>
                </a:lnTo>
                <a:lnTo>
                  <a:pt x="996543" y="150952"/>
                </a:lnTo>
                <a:lnTo>
                  <a:pt x="944524" y="146608"/>
                </a:lnTo>
                <a:lnTo>
                  <a:pt x="891184" y="139700"/>
                </a:lnTo>
                <a:lnTo>
                  <a:pt x="836295" y="130200"/>
                </a:lnTo>
                <a:lnTo>
                  <a:pt x="779665" y="118148"/>
                </a:lnTo>
                <a:lnTo>
                  <a:pt x="733793" y="106972"/>
                </a:lnTo>
                <a:lnTo>
                  <a:pt x="709752" y="100660"/>
                </a:lnTo>
                <a:lnTo>
                  <a:pt x="685190" y="94335"/>
                </a:lnTo>
                <a:lnTo>
                  <a:pt x="641248" y="82816"/>
                </a:lnTo>
                <a:lnTo>
                  <a:pt x="595972" y="71475"/>
                </a:lnTo>
                <a:lnTo>
                  <a:pt x="549719" y="60896"/>
                </a:lnTo>
                <a:lnTo>
                  <a:pt x="502881" y="51701"/>
                </a:lnTo>
                <a:lnTo>
                  <a:pt x="455803" y="44500"/>
                </a:lnTo>
                <a:lnTo>
                  <a:pt x="408851" y="39903"/>
                </a:lnTo>
                <a:lnTo>
                  <a:pt x="362394" y="38506"/>
                </a:lnTo>
                <a:lnTo>
                  <a:pt x="316801" y="40932"/>
                </a:lnTo>
                <a:lnTo>
                  <a:pt x="272415" y="47764"/>
                </a:lnTo>
                <a:lnTo>
                  <a:pt x="229628" y="59639"/>
                </a:lnTo>
                <a:lnTo>
                  <a:pt x="188950" y="77063"/>
                </a:lnTo>
                <a:lnTo>
                  <a:pt x="150241" y="100888"/>
                </a:lnTo>
                <a:lnTo>
                  <a:pt x="114388" y="131495"/>
                </a:lnTo>
                <a:lnTo>
                  <a:pt x="83921" y="165303"/>
                </a:lnTo>
                <a:lnTo>
                  <a:pt x="58788" y="201574"/>
                </a:lnTo>
                <a:lnTo>
                  <a:pt x="38646" y="240131"/>
                </a:lnTo>
                <a:lnTo>
                  <a:pt x="23114" y="280797"/>
                </a:lnTo>
                <a:lnTo>
                  <a:pt x="11849" y="323392"/>
                </a:lnTo>
                <a:lnTo>
                  <a:pt x="4483" y="367728"/>
                </a:lnTo>
                <a:lnTo>
                  <a:pt x="660" y="413651"/>
                </a:lnTo>
                <a:lnTo>
                  <a:pt x="0" y="460959"/>
                </a:lnTo>
                <a:lnTo>
                  <a:pt x="2159" y="509473"/>
                </a:lnTo>
                <a:lnTo>
                  <a:pt x="6769" y="559028"/>
                </a:lnTo>
                <a:lnTo>
                  <a:pt x="13474" y="609434"/>
                </a:lnTo>
                <a:lnTo>
                  <a:pt x="14401" y="615086"/>
                </a:lnTo>
                <a:lnTo>
                  <a:pt x="26657" y="615086"/>
                </a:lnTo>
                <a:lnTo>
                  <a:pt x="25869" y="610298"/>
                </a:lnTo>
                <a:lnTo>
                  <a:pt x="19227" y="560552"/>
                </a:lnTo>
                <a:lnTo>
                  <a:pt x="14617" y="511670"/>
                </a:lnTo>
                <a:lnTo>
                  <a:pt x="12395" y="463829"/>
                </a:lnTo>
                <a:lnTo>
                  <a:pt x="12890" y="417220"/>
                </a:lnTo>
                <a:lnTo>
                  <a:pt x="16471" y="372033"/>
                </a:lnTo>
                <a:lnTo>
                  <a:pt x="23444" y="328447"/>
                </a:lnTo>
                <a:lnTo>
                  <a:pt x="34188" y="286639"/>
                </a:lnTo>
                <a:lnTo>
                  <a:pt x="49022" y="246799"/>
                </a:lnTo>
                <a:lnTo>
                  <a:pt x="68287" y="209105"/>
                </a:lnTo>
                <a:lnTo>
                  <a:pt x="92341" y="173748"/>
                </a:lnTo>
                <a:lnTo>
                  <a:pt x="121526" y="140919"/>
                </a:lnTo>
                <a:lnTo>
                  <a:pt x="163944" y="106286"/>
                </a:lnTo>
                <a:lnTo>
                  <a:pt x="204660" y="83591"/>
                </a:lnTo>
                <a:lnTo>
                  <a:pt x="247954" y="67627"/>
                </a:lnTo>
                <a:lnTo>
                  <a:pt x="293370" y="57683"/>
                </a:lnTo>
                <a:lnTo>
                  <a:pt x="340487" y="53022"/>
                </a:lnTo>
                <a:lnTo>
                  <a:pt x="388848" y="52933"/>
                </a:lnTo>
                <a:lnTo>
                  <a:pt x="438010" y="56705"/>
                </a:lnTo>
                <a:lnTo>
                  <a:pt x="487514" y="63601"/>
                </a:lnTo>
                <a:lnTo>
                  <a:pt x="536943" y="72898"/>
                </a:lnTo>
                <a:lnTo>
                  <a:pt x="585825" y="83896"/>
                </a:lnTo>
                <a:lnTo>
                  <a:pt x="633730" y="95846"/>
                </a:lnTo>
                <a:lnTo>
                  <a:pt x="680199" y="108064"/>
                </a:lnTo>
                <a:lnTo>
                  <a:pt x="704761" y="114376"/>
                </a:lnTo>
                <a:lnTo>
                  <a:pt x="752157" y="126631"/>
                </a:lnTo>
                <a:lnTo>
                  <a:pt x="827836" y="143103"/>
                </a:lnTo>
                <a:lnTo>
                  <a:pt x="879436" y="152158"/>
                </a:lnTo>
                <a:lnTo>
                  <a:pt x="929640" y="159016"/>
                </a:lnTo>
                <a:lnTo>
                  <a:pt x="978636" y="163664"/>
                </a:lnTo>
                <a:lnTo>
                  <a:pt x="1026591" y="166090"/>
                </a:lnTo>
                <a:lnTo>
                  <a:pt x="1073683" y="166281"/>
                </a:lnTo>
                <a:lnTo>
                  <a:pt x="1120101" y="164236"/>
                </a:lnTo>
                <a:lnTo>
                  <a:pt x="1166012" y="159943"/>
                </a:lnTo>
                <a:lnTo>
                  <a:pt x="1211592" y="153390"/>
                </a:lnTo>
                <a:lnTo>
                  <a:pt x="1257020" y="144564"/>
                </a:lnTo>
                <a:lnTo>
                  <a:pt x="1302473" y="133451"/>
                </a:lnTo>
                <a:lnTo>
                  <a:pt x="1348117" y="120053"/>
                </a:lnTo>
                <a:lnTo>
                  <a:pt x="1394155" y="104343"/>
                </a:lnTo>
                <a:lnTo>
                  <a:pt x="1408988" y="98666"/>
                </a:lnTo>
                <a:lnTo>
                  <a:pt x="1550085" y="47396"/>
                </a:lnTo>
                <a:lnTo>
                  <a:pt x="1597152" y="30759"/>
                </a:lnTo>
                <a:lnTo>
                  <a:pt x="1643291" y="15113"/>
                </a:lnTo>
                <a:lnTo>
                  <a:pt x="1647710" y="13703"/>
                </a:lnTo>
                <a:lnTo>
                  <a:pt x="16477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bg object 23"/>
          <p:cNvSpPr/>
          <p:nvPr/>
        </p:nvSpPr>
        <p:spPr>
          <a:xfrm>
            <a:off x="0" y="6247960"/>
            <a:ext cx="1391920" cy="610446"/>
          </a:xfrm>
          <a:custGeom>
            <a:avLst/>
            <a:gdLst/>
            <a:ahLst/>
            <a:cxnLst/>
            <a:rect l="l" t="t" r="r" b="b"/>
            <a:pathLst>
              <a:path w="2087880" h="915670">
                <a:moveTo>
                  <a:pt x="980922" y="915060"/>
                </a:moveTo>
                <a:lnTo>
                  <a:pt x="939711" y="892898"/>
                </a:lnTo>
                <a:lnTo>
                  <a:pt x="893102" y="871296"/>
                </a:lnTo>
                <a:lnTo>
                  <a:pt x="846264" y="852982"/>
                </a:lnTo>
                <a:lnTo>
                  <a:pt x="799376" y="837996"/>
                </a:lnTo>
                <a:lnTo>
                  <a:pt x="752614" y="826376"/>
                </a:lnTo>
                <a:lnTo>
                  <a:pt x="706170" y="818146"/>
                </a:lnTo>
                <a:lnTo>
                  <a:pt x="660222" y="813333"/>
                </a:lnTo>
                <a:lnTo>
                  <a:pt x="614946" y="811999"/>
                </a:lnTo>
                <a:lnTo>
                  <a:pt x="570522" y="814158"/>
                </a:lnTo>
                <a:lnTo>
                  <a:pt x="527138" y="819835"/>
                </a:lnTo>
                <a:lnTo>
                  <a:pt x="484962" y="829094"/>
                </a:lnTo>
                <a:lnTo>
                  <a:pt x="447344" y="843064"/>
                </a:lnTo>
                <a:lnTo>
                  <a:pt x="411911" y="863180"/>
                </a:lnTo>
                <a:lnTo>
                  <a:pt x="378675" y="888911"/>
                </a:lnTo>
                <a:lnTo>
                  <a:pt x="352285" y="915060"/>
                </a:lnTo>
                <a:lnTo>
                  <a:pt x="369570" y="915060"/>
                </a:lnTo>
                <a:lnTo>
                  <a:pt x="403301" y="885075"/>
                </a:lnTo>
                <a:lnTo>
                  <a:pt x="443788" y="859459"/>
                </a:lnTo>
                <a:lnTo>
                  <a:pt x="488264" y="842340"/>
                </a:lnTo>
                <a:lnTo>
                  <a:pt x="533374" y="832294"/>
                </a:lnTo>
                <a:lnTo>
                  <a:pt x="579920" y="826516"/>
                </a:lnTo>
                <a:lnTo>
                  <a:pt x="627672" y="824966"/>
                </a:lnTo>
                <a:lnTo>
                  <a:pt x="676402" y="827570"/>
                </a:lnTo>
                <a:lnTo>
                  <a:pt x="725881" y="834275"/>
                </a:lnTo>
                <a:lnTo>
                  <a:pt x="775868" y="845019"/>
                </a:lnTo>
                <a:lnTo>
                  <a:pt x="826135" y="859739"/>
                </a:lnTo>
                <a:lnTo>
                  <a:pt x="876439" y="878370"/>
                </a:lnTo>
                <a:lnTo>
                  <a:pt x="926566" y="900861"/>
                </a:lnTo>
                <a:lnTo>
                  <a:pt x="953427" y="915060"/>
                </a:lnTo>
                <a:lnTo>
                  <a:pt x="980922" y="915060"/>
                </a:lnTo>
                <a:close/>
              </a:path>
              <a:path w="2087880" h="915670">
                <a:moveTo>
                  <a:pt x="1288732" y="915060"/>
                </a:moveTo>
                <a:lnTo>
                  <a:pt x="1248981" y="879017"/>
                </a:lnTo>
                <a:lnTo>
                  <a:pt x="1207757" y="845045"/>
                </a:lnTo>
                <a:lnTo>
                  <a:pt x="1164615" y="812761"/>
                </a:lnTo>
                <a:lnTo>
                  <a:pt x="1119632" y="782256"/>
                </a:lnTo>
                <a:lnTo>
                  <a:pt x="1070927" y="752729"/>
                </a:lnTo>
                <a:lnTo>
                  <a:pt x="1021829" y="726351"/>
                </a:lnTo>
                <a:lnTo>
                  <a:pt x="972489" y="703135"/>
                </a:lnTo>
                <a:lnTo>
                  <a:pt x="923074" y="683120"/>
                </a:lnTo>
                <a:lnTo>
                  <a:pt x="873734" y="666330"/>
                </a:lnTo>
                <a:lnTo>
                  <a:pt x="824636" y="652805"/>
                </a:lnTo>
                <a:lnTo>
                  <a:pt x="775931" y="642569"/>
                </a:lnTo>
                <a:lnTo>
                  <a:pt x="727786" y="635660"/>
                </a:lnTo>
                <a:lnTo>
                  <a:pt x="680351" y="632104"/>
                </a:lnTo>
                <a:lnTo>
                  <a:pt x="633793" y="631913"/>
                </a:lnTo>
                <a:lnTo>
                  <a:pt x="588264" y="635152"/>
                </a:lnTo>
                <a:lnTo>
                  <a:pt x="543915" y="641832"/>
                </a:lnTo>
                <a:lnTo>
                  <a:pt x="500926" y="651979"/>
                </a:lnTo>
                <a:lnTo>
                  <a:pt x="439801" y="679437"/>
                </a:lnTo>
                <a:lnTo>
                  <a:pt x="379933" y="727214"/>
                </a:lnTo>
                <a:lnTo>
                  <a:pt x="350735" y="758355"/>
                </a:lnTo>
                <a:lnTo>
                  <a:pt x="322160" y="794118"/>
                </a:lnTo>
                <a:lnTo>
                  <a:pt x="294309" y="834351"/>
                </a:lnTo>
                <a:lnTo>
                  <a:pt x="267284" y="878916"/>
                </a:lnTo>
                <a:lnTo>
                  <a:pt x="247929" y="915060"/>
                </a:lnTo>
                <a:lnTo>
                  <a:pt x="260489" y="915060"/>
                </a:lnTo>
                <a:lnTo>
                  <a:pt x="269328" y="898017"/>
                </a:lnTo>
                <a:lnTo>
                  <a:pt x="294741" y="854240"/>
                </a:lnTo>
                <a:lnTo>
                  <a:pt x="321398" y="813612"/>
                </a:lnTo>
                <a:lnTo>
                  <a:pt x="349224" y="776579"/>
                </a:lnTo>
                <a:lnTo>
                  <a:pt x="378155" y="743572"/>
                </a:lnTo>
                <a:lnTo>
                  <a:pt x="408114" y="715035"/>
                </a:lnTo>
                <a:lnTo>
                  <a:pt x="439039" y="691426"/>
                </a:lnTo>
                <a:lnTo>
                  <a:pt x="503491" y="660755"/>
                </a:lnTo>
                <a:lnTo>
                  <a:pt x="545757" y="650963"/>
                </a:lnTo>
                <a:lnTo>
                  <a:pt x="589356" y="644601"/>
                </a:lnTo>
                <a:lnTo>
                  <a:pt x="634149" y="641642"/>
                </a:lnTo>
                <a:lnTo>
                  <a:pt x="679970" y="642048"/>
                </a:lnTo>
                <a:lnTo>
                  <a:pt x="726668" y="645782"/>
                </a:lnTo>
                <a:lnTo>
                  <a:pt x="774090" y="652805"/>
                </a:lnTo>
                <a:lnTo>
                  <a:pt x="822071" y="663092"/>
                </a:lnTo>
                <a:lnTo>
                  <a:pt x="870470" y="676605"/>
                </a:lnTo>
                <a:lnTo>
                  <a:pt x="919111" y="693305"/>
                </a:lnTo>
                <a:lnTo>
                  <a:pt x="967841" y="713168"/>
                </a:lnTo>
                <a:lnTo>
                  <a:pt x="1016533" y="736155"/>
                </a:lnTo>
                <a:lnTo>
                  <a:pt x="1064996" y="762228"/>
                </a:lnTo>
                <a:lnTo>
                  <a:pt x="1113091" y="791349"/>
                </a:lnTo>
                <a:lnTo>
                  <a:pt x="1157173" y="821220"/>
                </a:lnTo>
                <a:lnTo>
                  <a:pt x="1199565" y="852982"/>
                </a:lnTo>
                <a:lnTo>
                  <a:pt x="1240155" y="886523"/>
                </a:lnTo>
                <a:lnTo>
                  <a:pt x="1271574" y="915060"/>
                </a:lnTo>
                <a:lnTo>
                  <a:pt x="1288732" y="915060"/>
                </a:lnTo>
                <a:close/>
              </a:path>
              <a:path w="2087880" h="915670">
                <a:moveTo>
                  <a:pt x="1532547" y="915060"/>
                </a:moveTo>
                <a:lnTo>
                  <a:pt x="1489113" y="862774"/>
                </a:lnTo>
                <a:lnTo>
                  <a:pt x="1455293" y="825969"/>
                </a:lnTo>
                <a:lnTo>
                  <a:pt x="1419758" y="790219"/>
                </a:lnTo>
                <a:lnTo>
                  <a:pt x="1382585" y="755624"/>
                </a:lnTo>
                <a:lnTo>
                  <a:pt x="1343837" y="722274"/>
                </a:lnTo>
                <a:lnTo>
                  <a:pt x="1303604" y="690270"/>
                </a:lnTo>
                <a:lnTo>
                  <a:pt x="1261922" y="659701"/>
                </a:lnTo>
                <a:lnTo>
                  <a:pt x="1218869" y="630643"/>
                </a:lnTo>
                <a:lnTo>
                  <a:pt x="1170279" y="600798"/>
                </a:lnTo>
                <a:lnTo>
                  <a:pt x="1121397" y="573620"/>
                </a:lnTo>
                <a:lnTo>
                  <a:pt x="1072362" y="549135"/>
                </a:lnTo>
                <a:lnTo>
                  <a:pt x="1023277" y="527380"/>
                </a:lnTo>
                <a:lnTo>
                  <a:pt x="974255" y="508368"/>
                </a:lnTo>
                <a:lnTo>
                  <a:pt x="925423" y="492150"/>
                </a:lnTo>
                <a:lnTo>
                  <a:pt x="876896" y="478751"/>
                </a:lnTo>
                <a:lnTo>
                  <a:pt x="828802" y="468198"/>
                </a:lnTo>
                <a:lnTo>
                  <a:pt x="781240" y="460527"/>
                </a:lnTo>
                <a:lnTo>
                  <a:pt x="734326" y="455752"/>
                </a:lnTo>
                <a:lnTo>
                  <a:pt x="688187" y="453910"/>
                </a:lnTo>
                <a:lnTo>
                  <a:pt x="642950" y="455041"/>
                </a:lnTo>
                <a:lnTo>
                  <a:pt x="598703" y="459168"/>
                </a:lnTo>
                <a:lnTo>
                  <a:pt x="555586" y="466331"/>
                </a:lnTo>
                <a:lnTo>
                  <a:pt x="513715" y="476542"/>
                </a:lnTo>
                <a:lnTo>
                  <a:pt x="469887" y="492353"/>
                </a:lnTo>
                <a:lnTo>
                  <a:pt x="429044" y="513842"/>
                </a:lnTo>
                <a:lnTo>
                  <a:pt x="391007" y="540397"/>
                </a:lnTo>
                <a:lnTo>
                  <a:pt x="355625" y="571411"/>
                </a:lnTo>
                <a:lnTo>
                  <a:pt x="322757" y="606285"/>
                </a:lnTo>
                <a:lnTo>
                  <a:pt x="292227" y="644410"/>
                </a:lnTo>
                <a:lnTo>
                  <a:pt x="263893" y="685177"/>
                </a:lnTo>
                <a:lnTo>
                  <a:pt x="237578" y="727989"/>
                </a:lnTo>
                <a:lnTo>
                  <a:pt x="213156" y="772248"/>
                </a:lnTo>
                <a:lnTo>
                  <a:pt x="190461" y="817321"/>
                </a:lnTo>
                <a:lnTo>
                  <a:pt x="169316" y="862634"/>
                </a:lnTo>
                <a:lnTo>
                  <a:pt x="149593" y="907567"/>
                </a:lnTo>
                <a:lnTo>
                  <a:pt x="146443" y="915060"/>
                </a:lnTo>
                <a:lnTo>
                  <a:pt x="158864" y="915060"/>
                </a:lnTo>
                <a:lnTo>
                  <a:pt x="160401" y="911440"/>
                </a:lnTo>
                <a:lnTo>
                  <a:pt x="180022" y="867079"/>
                </a:lnTo>
                <a:lnTo>
                  <a:pt x="200977" y="822350"/>
                </a:lnTo>
                <a:lnTo>
                  <a:pt x="223405" y="777862"/>
                </a:lnTo>
                <a:lnTo>
                  <a:pt x="247472" y="734199"/>
                </a:lnTo>
                <a:lnTo>
                  <a:pt x="273304" y="691972"/>
                </a:lnTo>
                <a:lnTo>
                  <a:pt x="301066" y="651776"/>
                </a:lnTo>
                <a:lnTo>
                  <a:pt x="330911" y="614184"/>
                </a:lnTo>
                <a:lnTo>
                  <a:pt x="362966" y="579818"/>
                </a:lnTo>
                <a:lnTo>
                  <a:pt x="397408" y="549262"/>
                </a:lnTo>
                <a:lnTo>
                  <a:pt x="434365" y="523113"/>
                </a:lnTo>
                <a:lnTo>
                  <a:pt x="474002" y="501967"/>
                </a:lnTo>
                <a:lnTo>
                  <a:pt x="516470" y="486422"/>
                </a:lnTo>
                <a:lnTo>
                  <a:pt x="557288" y="476796"/>
                </a:lnTo>
                <a:lnTo>
                  <a:pt x="599884" y="470001"/>
                </a:lnTo>
                <a:lnTo>
                  <a:pt x="643394" y="466178"/>
                </a:lnTo>
                <a:lnTo>
                  <a:pt x="687933" y="465251"/>
                </a:lnTo>
                <a:lnTo>
                  <a:pt x="733386" y="467220"/>
                </a:lnTo>
                <a:lnTo>
                  <a:pt x="779627" y="472033"/>
                </a:lnTo>
                <a:lnTo>
                  <a:pt x="826541" y="479704"/>
                </a:lnTo>
                <a:lnTo>
                  <a:pt x="874001" y="490181"/>
                </a:lnTo>
                <a:lnTo>
                  <a:pt x="921893" y="503478"/>
                </a:lnTo>
                <a:lnTo>
                  <a:pt x="970089" y="519557"/>
                </a:lnTo>
                <a:lnTo>
                  <a:pt x="1018463" y="538391"/>
                </a:lnTo>
                <a:lnTo>
                  <a:pt x="1066901" y="559981"/>
                </a:lnTo>
                <a:lnTo>
                  <a:pt x="1115288" y="584301"/>
                </a:lnTo>
                <a:lnTo>
                  <a:pt x="1163485" y="611327"/>
                </a:lnTo>
                <a:lnTo>
                  <a:pt x="1211389" y="641045"/>
                </a:lnTo>
                <a:lnTo>
                  <a:pt x="1256360" y="671436"/>
                </a:lnTo>
                <a:lnTo>
                  <a:pt x="1299819" y="703491"/>
                </a:lnTo>
                <a:lnTo>
                  <a:pt x="1341704" y="737108"/>
                </a:lnTo>
                <a:lnTo>
                  <a:pt x="1381899" y="772185"/>
                </a:lnTo>
                <a:lnTo>
                  <a:pt x="1420355" y="808609"/>
                </a:lnTo>
                <a:lnTo>
                  <a:pt x="1456994" y="846264"/>
                </a:lnTo>
                <a:lnTo>
                  <a:pt x="1491716" y="885037"/>
                </a:lnTo>
                <a:lnTo>
                  <a:pt x="1516418" y="915060"/>
                </a:lnTo>
                <a:lnTo>
                  <a:pt x="1532547" y="915060"/>
                </a:lnTo>
                <a:close/>
              </a:path>
              <a:path w="2087880" h="915670">
                <a:moveTo>
                  <a:pt x="1739188" y="915060"/>
                </a:moveTo>
                <a:lnTo>
                  <a:pt x="1710334" y="871156"/>
                </a:lnTo>
                <a:lnTo>
                  <a:pt x="1681353" y="830605"/>
                </a:lnTo>
                <a:lnTo>
                  <a:pt x="1650657" y="790816"/>
                </a:lnTo>
                <a:lnTo>
                  <a:pt x="1618310" y="751890"/>
                </a:lnTo>
                <a:lnTo>
                  <a:pt x="1584375" y="713892"/>
                </a:lnTo>
                <a:lnTo>
                  <a:pt x="1548904" y="676922"/>
                </a:lnTo>
                <a:lnTo>
                  <a:pt x="1511960" y="641032"/>
                </a:lnTo>
                <a:lnTo>
                  <a:pt x="1473581" y="606336"/>
                </a:lnTo>
                <a:lnTo>
                  <a:pt x="1433842" y="572884"/>
                </a:lnTo>
                <a:lnTo>
                  <a:pt x="1392783" y="540766"/>
                </a:lnTo>
                <a:lnTo>
                  <a:pt x="1350467" y="510070"/>
                </a:lnTo>
                <a:lnTo>
                  <a:pt x="1306944" y="480860"/>
                </a:lnTo>
                <a:lnTo>
                  <a:pt x="1260119" y="451866"/>
                </a:lnTo>
                <a:lnTo>
                  <a:pt x="1212900" y="425145"/>
                </a:lnTo>
                <a:lnTo>
                  <a:pt x="1165364" y="400710"/>
                </a:lnTo>
                <a:lnTo>
                  <a:pt x="1117600" y="378574"/>
                </a:lnTo>
                <a:lnTo>
                  <a:pt x="1069695" y="358762"/>
                </a:lnTo>
                <a:lnTo>
                  <a:pt x="1021753" y="341274"/>
                </a:lnTo>
                <a:lnTo>
                  <a:pt x="973836" y="326161"/>
                </a:lnTo>
                <a:lnTo>
                  <a:pt x="926045" y="313410"/>
                </a:lnTo>
                <a:lnTo>
                  <a:pt x="878471" y="303060"/>
                </a:lnTo>
                <a:lnTo>
                  <a:pt x="831202" y="295109"/>
                </a:lnTo>
                <a:lnTo>
                  <a:pt x="784326" y="289598"/>
                </a:lnTo>
                <a:lnTo>
                  <a:pt x="737933" y="286524"/>
                </a:lnTo>
                <a:lnTo>
                  <a:pt x="692099" y="285927"/>
                </a:lnTo>
                <a:lnTo>
                  <a:pt x="646925" y="287794"/>
                </a:lnTo>
                <a:lnTo>
                  <a:pt x="602500" y="292176"/>
                </a:lnTo>
                <a:lnTo>
                  <a:pt x="558901" y="299072"/>
                </a:lnTo>
                <a:lnTo>
                  <a:pt x="516229" y="308495"/>
                </a:lnTo>
                <a:lnTo>
                  <a:pt x="470928" y="323405"/>
                </a:lnTo>
                <a:lnTo>
                  <a:pt x="428866" y="342747"/>
                </a:lnTo>
                <a:lnTo>
                  <a:pt x="389851" y="366166"/>
                </a:lnTo>
                <a:lnTo>
                  <a:pt x="353682" y="393331"/>
                </a:lnTo>
                <a:lnTo>
                  <a:pt x="320154" y="423900"/>
                </a:lnTo>
                <a:lnTo>
                  <a:pt x="289077" y="457517"/>
                </a:lnTo>
                <a:lnTo>
                  <a:pt x="260261" y="493839"/>
                </a:lnTo>
                <a:lnTo>
                  <a:pt x="233502" y="532536"/>
                </a:lnTo>
                <a:lnTo>
                  <a:pt x="208597" y="573252"/>
                </a:lnTo>
                <a:lnTo>
                  <a:pt x="185369" y="615657"/>
                </a:lnTo>
                <a:lnTo>
                  <a:pt x="163601" y="659396"/>
                </a:lnTo>
                <a:lnTo>
                  <a:pt x="143103" y="704138"/>
                </a:lnTo>
                <a:lnTo>
                  <a:pt x="123672" y="749528"/>
                </a:lnTo>
                <a:lnTo>
                  <a:pt x="105130" y="795235"/>
                </a:lnTo>
                <a:lnTo>
                  <a:pt x="69875" y="886193"/>
                </a:lnTo>
                <a:lnTo>
                  <a:pt x="58369" y="915060"/>
                </a:lnTo>
                <a:lnTo>
                  <a:pt x="70916" y="915060"/>
                </a:lnTo>
                <a:lnTo>
                  <a:pt x="80848" y="890155"/>
                </a:lnTo>
                <a:lnTo>
                  <a:pt x="115798" y="800100"/>
                </a:lnTo>
                <a:lnTo>
                  <a:pt x="134188" y="754862"/>
                </a:lnTo>
                <a:lnTo>
                  <a:pt x="153428" y="709942"/>
                </a:lnTo>
                <a:lnTo>
                  <a:pt x="173723" y="665683"/>
                </a:lnTo>
                <a:lnTo>
                  <a:pt x="195249" y="622439"/>
                </a:lnTo>
                <a:lnTo>
                  <a:pt x="218211" y="580542"/>
                </a:lnTo>
                <a:lnTo>
                  <a:pt x="242798" y="540346"/>
                </a:lnTo>
                <a:lnTo>
                  <a:pt x="269189" y="502208"/>
                </a:lnTo>
                <a:lnTo>
                  <a:pt x="297586" y="466458"/>
                </a:lnTo>
                <a:lnTo>
                  <a:pt x="328168" y="433438"/>
                </a:lnTo>
                <a:lnTo>
                  <a:pt x="361137" y="403517"/>
                </a:lnTo>
                <a:lnTo>
                  <a:pt x="396684" y="377012"/>
                </a:lnTo>
                <a:lnTo>
                  <a:pt x="434987" y="354291"/>
                </a:lnTo>
                <a:lnTo>
                  <a:pt x="476250" y="335686"/>
                </a:lnTo>
                <a:lnTo>
                  <a:pt x="520649" y="321564"/>
                </a:lnTo>
                <a:lnTo>
                  <a:pt x="561098" y="312572"/>
                </a:lnTo>
                <a:lnTo>
                  <a:pt x="605726" y="305384"/>
                </a:lnTo>
                <a:lnTo>
                  <a:pt x="649554" y="301040"/>
                </a:lnTo>
                <a:lnTo>
                  <a:pt x="694131" y="299186"/>
                </a:lnTo>
                <a:lnTo>
                  <a:pt x="739368" y="299770"/>
                </a:lnTo>
                <a:lnTo>
                  <a:pt x="785177" y="302806"/>
                </a:lnTo>
                <a:lnTo>
                  <a:pt x="831469" y="308267"/>
                </a:lnTo>
                <a:lnTo>
                  <a:pt x="878154" y="316128"/>
                </a:lnTo>
                <a:lnTo>
                  <a:pt x="925156" y="326377"/>
                </a:lnTo>
                <a:lnTo>
                  <a:pt x="972375" y="338988"/>
                </a:lnTo>
                <a:lnTo>
                  <a:pt x="1019733" y="353949"/>
                </a:lnTo>
                <a:lnTo>
                  <a:pt x="1067142" y="371233"/>
                </a:lnTo>
                <a:lnTo>
                  <a:pt x="1114501" y="390842"/>
                </a:lnTo>
                <a:lnTo>
                  <a:pt x="1161757" y="412737"/>
                </a:lnTo>
                <a:lnTo>
                  <a:pt x="1208786" y="436905"/>
                </a:lnTo>
                <a:lnTo>
                  <a:pt x="1255522" y="463346"/>
                </a:lnTo>
                <a:lnTo>
                  <a:pt x="1301877" y="492023"/>
                </a:lnTo>
                <a:lnTo>
                  <a:pt x="1344879" y="520966"/>
                </a:lnTo>
                <a:lnTo>
                  <a:pt x="1386738" y="551395"/>
                </a:lnTo>
                <a:lnTo>
                  <a:pt x="1427365" y="583222"/>
                </a:lnTo>
                <a:lnTo>
                  <a:pt x="1466710" y="616356"/>
                </a:lnTo>
                <a:lnTo>
                  <a:pt x="1504721" y="650748"/>
                </a:lnTo>
                <a:lnTo>
                  <a:pt x="1541335" y="686282"/>
                </a:lnTo>
                <a:lnTo>
                  <a:pt x="1576501" y="722922"/>
                </a:lnTo>
                <a:lnTo>
                  <a:pt x="1610144" y="760552"/>
                </a:lnTo>
                <a:lnTo>
                  <a:pt x="1642224" y="799122"/>
                </a:lnTo>
                <a:lnTo>
                  <a:pt x="1672678" y="838530"/>
                </a:lnTo>
                <a:lnTo>
                  <a:pt x="1701457" y="878713"/>
                </a:lnTo>
                <a:lnTo>
                  <a:pt x="1725485" y="915060"/>
                </a:lnTo>
                <a:lnTo>
                  <a:pt x="1739188" y="915060"/>
                </a:lnTo>
                <a:close/>
              </a:path>
              <a:path w="2087880" h="915670">
                <a:moveTo>
                  <a:pt x="1931035" y="915060"/>
                </a:moveTo>
                <a:lnTo>
                  <a:pt x="1890991" y="841933"/>
                </a:lnTo>
                <a:lnTo>
                  <a:pt x="1864614" y="799426"/>
                </a:lnTo>
                <a:lnTo>
                  <a:pt x="1836445" y="757631"/>
                </a:lnTo>
                <a:lnTo>
                  <a:pt x="1806511" y="716597"/>
                </a:lnTo>
                <a:lnTo>
                  <a:pt x="1774837" y="676363"/>
                </a:lnTo>
                <a:lnTo>
                  <a:pt x="1741462" y="637006"/>
                </a:lnTo>
                <a:lnTo>
                  <a:pt x="1706422" y="598563"/>
                </a:lnTo>
                <a:lnTo>
                  <a:pt x="1669757" y="561086"/>
                </a:lnTo>
                <a:lnTo>
                  <a:pt x="1631480" y="524637"/>
                </a:lnTo>
                <a:lnTo>
                  <a:pt x="1591640" y="489254"/>
                </a:lnTo>
                <a:lnTo>
                  <a:pt x="1550276" y="454990"/>
                </a:lnTo>
                <a:lnTo>
                  <a:pt x="1507413" y="421906"/>
                </a:lnTo>
                <a:lnTo>
                  <a:pt x="1463078" y="390055"/>
                </a:lnTo>
                <a:lnTo>
                  <a:pt x="1417535" y="359410"/>
                </a:lnTo>
                <a:lnTo>
                  <a:pt x="1371384" y="330657"/>
                </a:lnTo>
                <a:lnTo>
                  <a:pt x="1324698" y="303796"/>
                </a:lnTo>
                <a:lnTo>
                  <a:pt x="1277543" y="278866"/>
                </a:lnTo>
                <a:lnTo>
                  <a:pt x="1229982" y="255879"/>
                </a:lnTo>
                <a:lnTo>
                  <a:pt x="1182090" y="234835"/>
                </a:lnTo>
                <a:lnTo>
                  <a:pt x="1133932" y="215773"/>
                </a:lnTo>
                <a:lnTo>
                  <a:pt x="1085583" y="198704"/>
                </a:lnTo>
                <a:lnTo>
                  <a:pt x="1037120" y="183654"/>
                </a:lnTo>
                <a:lnTo>
                  <a:pt x="988593" y="170624"/>
                </a:lnTo>
                <a:lnTo>
                  <a:pt x="940079" y="159639"/>
                </a:lnTo>
                <a:lnTo>
                  <a:pt x="891654" y="150723"/>
                </a:lnTo>
                <a:lnTo>
                  <a:pt x="843381" y="143891"/>
                </a:lnTo>
                <a:lnTo>
                  <a:pt x="795324" y="139166"/>
                </a:lnTo>
                <a:lnTo>
                  <a:pt x="747560" y="136550"/>
                </a:lnTo>
                <a:lnTo>
                  <a:pt x="700163" y="136080"/>
                </a:lnTo>
                <a:lnTo>
                  <a:pt x="653186" y="137756"/>
                </a:lnTo>
                <a:lnTo>
                  <a:pt x="606704" y="141605"/>
                </a:lnTo>
                <a:lnTo>
                  <a:pt x="560806" y="147650"/>
                </a:lnTo>
                <a:lnTo>
                  <a:pt x="515531" y="155905"/>
                </a:lnTo>
                <a:lnTo>
                  <a:pt x="463130" y="169176"/>
                </a:lnTo>
                <a:lnTo>
                  <a:pt x="414858" y="186143"/>
                </a:lnTo>
                <a:lnTo>
                  <a:pt x="370446" y="206629"/>
                </a:lnTo>
                <a:lnTo>
                  <a:pt x="329679" y="230403"/>
                </a:lnTo>
                <a:lnTo>
                  <a:pt x="292277" y="257289"/>
                </a:lnTo>
                <a:lnTo>
                  <a:pt x="258013" y="287083"/>
                </a:lnTo>
                <a:lnTo>
                  <a:pt x="226631" y="319582"/>
                </a:lnTo>
                <a:lnTo>
                  <a:pt x="197878" y="354596"/>
                </a:lnTo>
                <a:lnTo>
                  <a:pt x="171513" y="391909"/>
                </a:lnTo>
                <a:lnTo>
                  <a:pt x="147281" y="431330"/>
                </a:lnTo>
                <a:lnTo>
                  <a:pt x="124955" y="472668"/>
                </a:lnTo>
                <a:lnTo>
                  <a:pt x="104254" y="515708"/>
                </a:lnTo>
                <a:lnTo>
                  <a:pt x="84950" y="560260"/>
                </a:lnTo>
                <a:lnTo>
                  <a:pt x="66789" y="606132"/>
                </a:lnTo>
                <a:lnTo>
                  <a:pt x="49517" y="653110"/>
                </a:lnTo>
                <a:lnTo>
                  <a:pt x="32905" y="700989"/>
                </a:lnTo>
                <a:lnTo>
                  <a:pt x="609" y="798703"/>
                </a:lnTo>
                <a:lnTo>
                  <a:pt x="0" y="800531"/>
                </a:lnTo>
                <a:lnTo>
                  <a:pt x="0" y="835012"/>
                </a:lnTo>
                <a:lnTo>
                  <a:pt x="11404" y="801547"/>
                </a:lnTo>
                <a:lnTo>
                  <a:pt x="43446" y="704977"/>
                </a:lnTo>
                <a:lnTo>
                  <a:pt x="59893" y="657631"/>
                </a:lnTo>
                <a:lnTo>
                  <a:pt x="76962" y="611187"/>
                </a:lnTo>
                <a:lnTo>
                  <a:pt x="94881" y="565823"/>
                </a:lnTo>
                <a:lnTo>
                  <a:pt x="113906" y="521754"/>
                </a:lnTo>
                <a:lnTo>
                  <a:pt x="134264" y="479171"/>
                </a:lnTo>
                <a:lnTo>
                  <a:pt x="156222" y="438289"/>
                </a:lnTo>
                <a:lnTo>
                  <a:pt x="180022" y="399288"/>
                </a:lnTo>
                <a:lnTo>
                  <a:pt x="205905" y="362369"/>
                </a:lnTo>
                <a:lnTo>
                  <a:pt x="234099" y="327736"/>
                </a:lnTo>
                <a:lnTo>
                  <a:pt x="264871" y="295579"/>
                </a:lnTo>
                <a:lnTo>
                  <a:pt x="298462" y="266115"/>
                </a:lnTo>
                <a:lnTo>
                  <a:pt x="335102" y="239534"/>
                </a:lnTo>
                <a:lnTo>
                  <a:pt x="375056" y="216027"/>
                </a:lnTo>
                <a:lnTo>
                  <a:pt x="418553" y="195795"/>
                </a:lnTo>
                <a:lnTo>
                  <a:pt x="465836" y="179044"/>
                </a:lnTo>
                <a:lnTo>
                  <a:pt x="517169" y="165976"/>
                </a:lnTo>
                <a:lnTo>
                  <a:pt x="562114" y="157924"/>
                </a:lnTo>
                <a:lnTo>
                  <a:pt x="607695" y="152057"/>
                </a:lnTo>
                <a:lnTo>
                  <a:pt x="653808" y="148361"/>
                </a:lnTo>
                <a:lnTo>
                  <a:pt x="700417" y="146799"/>
                </a:lnTo>
                <a:lnTo>
                  <a:pt x="747433" y="147370"/>
                </a:lnTo>
                <a:lnTo>
                  <a:pt x="794816" y="150050"/>
                </a:lnTo>
                <a:lnTo>
                  <a:pt x="842467" y="154838"/>
                </a:lnTo>
                <a:lnTo>
                  <a:pt x="890346" y="161696"/>
                </a:lnTo>
                <a:lnTo>
                  <a:pt x="938377" y="170611"/>
                </a:lnTo>
                <a:lnTo>
                  <a:pt x="986497" y="181584"/>
                </a:lnTo>
                <a:lnTo>
                  <a:pt x="1034643" y="194576"/>
                </a:lnTo>
                <a:lnTo>
                  <a:pt x="1082738" y="209588"/>
                </a:lnTo>
                <a:lnTo>
                  <a:pt x="1130706" y="226593"/>
                </a:lnTo>
                <a:lnTo>
                  <a:pt x="1178509" y="245579"/>
                </a:lnTo>
                <a:lnTo>
                  <a:pt x="1226070" y="266522"/>
                </a:lnTo>
                <a:lnTo>
                  <a:pt x="1273302" y="289407"/>
                </a:lnTo>
                <a:lnTo>
                  <a:pt x="1320177" y="314236"/>
                </a:lnTo>
                <a:lnTo>
                  <a:pt x="1366596" y="340956"/>
                </a:lnTo>
                <a:lnTo>
                  <a:pt x="1412494" y="369582"/>
                </a:lnTo>
                <a:lnTo>
                  <a:pt x="1457833" y="400088"/>
                </a:lnTo>
                <a:lnTo>
                  <a:pt x="1501825" y="431825"/>
                </a:lnTo>
                <a:lnTo>
                  <a:pt x="1544358" y="464756"/>
                </a:lnTo>
                <a:lnTo>
                  <a:pt x="1585404" y="498830"/>
                </a:lnTo>
                <a:lnTo>
                  <a:pt x="1624939" y="533996"/>
                </a:lnTo>
                <a:lnTo>
                  <a:pt x="1662912" y="570204"/>
                </a:lnTo>
                <a:lnTo>
                  <a:pt x="1699298" y="607415"/>
                </a:lnTo>
                <a:lnTo>
                  <a:pt x="1734058" y="645566"/>
                </a:lnTo>
                <a:lnTo>
                  <a:pt x="1767166" y="684618"/>
                </a:lnTo>
                <a:lnTo>
                  <a:pt x="1798599" y="724509"/>
                </a:lnTo>
                <a:lnTo>
                  <a:pt x="1828292" y="765187"/>
                </a:lnTo>
                <a:lnTo>
                  <a:pt x="1856244" y="806615"/>
                </a:lnTo>
                <a:lnTo>
                  <a:pt x="1882394" y="848728"/>
                </a:lnTo>
                <a:lnTo>
                  <a:pt x="1906739" y="891489"/>
                </a:lnTo>
                <a:lnTo>
                  <a:pt x="1918970" y="915060"/>
                </a:lnTo>
                <a:lnTo>
                  <a:pt x="1931035" y="915060"/>
                </a:lnTo>
                <a:close/>
              </a:path>
              <a:path w="2087880" h="915670">
                <a:moveTo>
                  <a:pt x="2087600" y="915060"/>
                </a:moveTo>
                <a:lnTo>
                  <a:pt x="2052358" y="840778"/>
                </a:lnTo>
                <a:lnTo>
                  <a:pt x="2030958" y="800620"/>
                </a:lnTo>
                <a:lnTo>
                  <a:pt x="2008276" y="761123"/>
                </a:lnTo>
                <a:lnTo>
                  <a:pt x="1984362" y="722350"/>
                </a:lnTo>
                <a:lnTo>
                  <a:pt x="1959254" y="684288"/>
                </a:lnTo>
                <a:lnTo>
                  <a:pt x="1932965" y="646988"/>
                </a:lnTo>
                <a:lnTo>
                  <a:pt x="1905533" y="610450"/>
                </a:lnTo>
                <a:lnTo>
                  <a:pt x="1877021" y="574725"/>
                </a:lnTo>
                <a:lnTo>
                  <a:pt x="1847430" y="539826"/>
                </a:lnTo>
                <a:lnTo>
                  <a:pt x="1816811" y="505777"/>
                </a:lnTo>
                <a:lnTo>
                  <a:pt x="1785200" y="472605"/>
                </a:lnTo>
                <a:lnTo>
                  <a:pt x="1752625" y="440347"/>
                </a:lnTo>
                <a:lnTo>
                  <a:pt x="1719122" y="409003"/>
                </a:lnTo>
                <a:lnTo>
                  <a:pt x="1684731" y="378612"/>
                </a:lnTo>
                <a:lnTo>
                  <a:pt x="1649476" y="349199"/>
                </a:lnTo>
                <a:lnTo>
                  <a:pt x="1613408" y="320789"/>
                </a:lnTo>
                <a:lnTo>
                  <a:pt x="1576552" y="293395"/>
                </a:lnTo>
                <a:lnTo>
                  <a:pt x="1538947" y="267068"/>
                </a:lnTo>
                <a:lnTo>
                  <a:pt x="1500619" y="241820"/>
                </a:lnTo>
                <a:lnTo>
                  <a:pt x="1461604" y="217665"/>
                </a:lnTo>
                <a:lnTo>
                  <a:pt x="1421942" y="194640"/>
                </a:lnTo>
                <a:lnTo>
                  <a:pt x="1381671" y="172770"/>
                </a:lnTo>
                <a:lnTo>
                  <a:pt x="1340815" y="152069"/>
                </a:lnTo>
                <a:lnTo>
                  <a:pt x="1299413" y="132575"/>
                </a:lnTo>
                <a:lnTo>
                  <a:pt x="1257515" y="114312"/>
                </a:lnTo>
                <a:lnTo>
                  <a:pt x="1215136" y="97307"/>
                </a:lnTo>
                <a:lnTo>
                  <a:pt x="1172311" y="81572"/>
                </a:lnTo>
                <a:lnTo>
                  <a:pt x="1129080" y="67144"/>
                </a:lnTo>
                <a:lnTo>
                  <a:pt x="1085481" y="54038"/>
                </a:lnTo>
                <a:lnTo>
                  <a:pt x="1041552" y="42291"/>
                </a:lnTo>
                <a:lnTo>
                  <a:pt x="997318" y="31915"/>
                </a:lnTo>
                <a:lnTo>
                  <a:pt x="952817" y="22948"/>
                </a:lnTo>
                <a:lnTo>
                  <a:pt x="908088" y="15405"/>
                </a:lnTo>
                <a:lnTo>
                  <a:pt x="863168" y="9309"/>
                </a:lnTo>
                <a:lnTo>
                  <a:pt x="818070" y="4699"/>
                </a:lnTo>
                <a:lnTo>
                  <a:pt x="772858" y="1600"/>
                </a:lnTo>
                <a:lnTo>
                  <a:pt x="727544" y="25"/>
                </a:lnTo>
                <a:lnTo>
                  <a:pt x="682180" y="0"/>
                </a:lnTo>
                <a:lnTo>
                  <a:pt x="636790" y="1549"/>
                </a:lnTo>
                <a:lnTo>
                  <a:pt x="591400" y="4699"/>
                </a:lnTo>
                <a:lnTo>
                  <a:pt x="546074" y="9486"/>
                </a:lnTo>
                <a:lnTo>
                  <a:pt x="500824" y="15925"/>
                </a:lnTo>
                <a:lnTo>
                  <a:pt x="440715" y="27228"/>
                </a:lnTo>
                <a:lnTo>
                  <a:pt x="385419" y="41059"/>
                </a:lnTo>
                <a:lnTo>
                  <a:pt x="334683" y="57365"/>
                </a:lnTo>
                <a:lnTo>
                  <a:pt x="288239" y="76098"/>
                </a:lnTo>
                <a:lnTo>
                  <a:pt x="245833" y="97180"/>
                </a:lnTo>
                <a:lnTo>
                  <a:pt x="207225" y="120573"/>
                </a:lnTo>
                <a:lnTo>
                  <a:pt x="172135" y="146202"/>
                </a:lnTo>
                <a:lnTo>
                  <a:pt x="140309" y="174015"/>
                </a:lnTo>
                <a:lnTo>
                  <a:pt x="111493" y="203962"/>
                </a:lnTo>
                <a:lnTo>
                  <a:pt x="85432" y="235953"/>
                </a:lnTo>
                <a:lnTo>
                  <a:pt x="61861" y="269963"/>
                </a:lnTo>
                <a:lnTo>
                  <a:pt x="40525" y="305917"/>
                </a:lnTo>
                <a:lnTo>
                  <a:pt x="21170" y="343750"/>
                </a:lnTo>
                <a:lnTo>
                  <a:pt x="3543" y="383413"/>
                </a:lnTo>
                <a:lnTo>
                  <a:pt x="0" y="392493"/>
                </a:lnTo>
                <a:lnTo>
                  <a:pt x="0" y="423824"/>
                </a:lnTo>
                <a:lnTo>
                  <a:pt x="12865" y="390652"/>
                </a:lnTo>
                <a:lnTo>
                  <a:pt x="30238" y="351383"/>
                </a:lnTo>
                <a:lnTo>
                  <a:pt x="49288" y="313931"/>
                </a:lnTo>
                <a:lnTo>
                  <a:pt x="70307" y="278345"/>
                </a:lnTo>
                <a:lnTo>
                  <a:pt x="93522" y="244690"/>
                </a:lnTo>
                <a:lnTo>
                  <a:pt x="119189" y="213017"/>
                </a:lnTo>
                <a:lnTo>
                  <a:pt x="147574" y="183388"/>
                </a:lnTo>
                <a:lnTo>
                  <a:pt x="178917" y="155867"/>
                </a:lnTo>
                <a:lnTo>
                  <a:pt x="213487" y="130505"/>
                </a:lnTo>
                <a:lnTo>
                  <a:pt x="251523" y="107365"/>
                </a:lnTo>
                <a:lnTo>
                  <a:pt x="293281" y="86512"/>
                </a:lnTo>
                <a:lnTo>
                  <a:pt x="339026" y="68008"/>
                </a:lnTo>
                <a:lnTo>
                  <a:pt x="388988" y="51892"/>
                </a:lnTo>
                <a:lnTo>
                  <a:pt x="443445" y="38239"/>
                </a:lnTo>
                <a:lnTo>
                  <a:pt x="502640" y="27114"/>
                </a:lnTo>
                <a:lnTo>
                  <a:pt x="548538" y="20599"/>
                </a:lnTo>
                <a:lnTo>
                  <a:pt x="594512" y="15786"/>
                </a:lnTo>
                <a:lnTo>
                  <a:pt x="640537" y="12661"/>
                </a:lnTo>
                <a:lnTo>
                  <a:pt x="686562" y="11201"/>
                </a:lnTo>
                <a:lnTo>
                  <a:pt x="732561" y="11353"/>
                </a:lnTo>
                <a:lnTo>
                  <a:pt x="778497" y="13119"/>
                </a:lnTo>
                <a:lnTo>
                  <a:pt x="824318" y="16446"/>
                </a:lnTo>
                <a:lnTo>
                  <a:pt x="870013" y="21336"/>
                </a:lnTo>
                <a:lnTo>
                  <a:pt x="915517" y="27749"/>
                </a:lnTo>
                <a:lnTo>
                  <a:pt x="960818" y="35648"/>
                </a:lnTo>
                <a:lnTo>
                  <a:pt x="1005865" y="45034"/>
                </a:lnTo>
                <a:lnTo>
                  <a:pt x="1050620" y="55854"/>
                </a:lnTo>
                <a:lnTo>
                  <a:pt x="1095057" y="68084"/>
                </a:lnTo>
                <a:lnTo>
                  <a:pt x="1139139" y="81711"/>
                </a:lnTo>
                <a:lnTo>
                  <a:pt x="1182827" y="96710"/>
                </a:lnTo>
                <a:lnTo>
                  <a:pt x="1226070" y="113042"/>
                </a:lnTo>
                <a:lnTo>
                  <a:pt x="1268857" y="130683"/>
                </a:lnTo>
                <a:lnTo>
                  <a:pt x="1311135" y="149618"/>
                </a:lnTo>
                <a:lnTo>
                  <a:pt x="1352867" y="169811"/>
                </a:lnTo>
                <a:lnTo>
                  <a:pt x="1394028" y="191223"/>
                </a:lnTo>
                <a:lnTo>
                  <a:pt x="1434566" y="213855"/>
                </a:lnTo>
                <a:lnTo>
                  <a:pt x="1474457" y="237667"/>
                </a:lnTo>
                <a:lnTo>
                  <a:pt x="1513662" y="262636"/>
                </a:lnTo>
                <a:lnTo>
                  <a:pt x="1552143" y="288721"/>
                </a:lnTo>
                <a:lnTo>
                  <a:pt x="1589862" y="315912"/>
                </a:lnTo>
                <a:lnTo>
                  <a:pt x="1626781" y="344182"/>
                </a:lnTo>
                <a:lnTo>
                  <a:pt x="1662861" y="373494"/>
                </a:lnTo>
                <a:lnTo>
                  <a:pt x="1698078" y="403821"/>
                </a:lnTo>
                <a:lnTo>
                  <a:pt x="1732394" y="435152"/>
                </a:lnTo>
                <a:lnTo>
                  <a:pt x="1765757" y="467461"/>
                </a:lnTo>
                <a:lnTo>
                  <a:pt x="1798142" y="500697"/>
                </a:lnTo>
                <a:lnTo>
                  <a:pt x="1829511" y="534860"/>
                </a:lnTo>
                <a:lnTo>
                  <a:pt x="1859826" y="569912"/>
                </a:lnTo>
                <a:lnTo>
                  <a:pt x="1889048" y="605815"/>
                </a:lnTo>
                <a:lnTo>
                  <a:pt x="1917153" y="642569"/>
                </a:lnTo>
                <a:lnTo>
                  <a:pt x="1944090" y="680123"/>
                </a:lnTo>
                <a:lnTo>
                  <a:pt x="1969833" y="718477"/>
                </a:lnTo>
                <a:lnTo>
                  <a:pt x="1994331" y="757567"/>
                </a:lnTo>
                <a:lnTo>
                  <a:pt x="2017560" y="797407"/>
                </a:lnTo>
                <a:lnTo>
                  <a:pt x="2039480" y="837946"/>
                </a:lnTo>
                <a:lnTo>
                  <a:pt x="2060067" y="879157"/>
                </a:lnTo>
                <a:lnTo>
                  <a:pt x="2076526" y="915060"/>
                </a:lnTo>
                <a:lnTo>
                  <a:pt x="2087600" y="915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4" name="bg 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2508249" cy="169146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33941" y="4870331"/>
            <a:ext cx="3174999" cy="107949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04932" y="2843943"/>
            <a:ext cx="4184649" cy="100329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5955" y="2510557"/>
            <a:ext cx="3327399" cy="1562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500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74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www.linkedin.com/in/brydenoliver" TargetMode="External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kv"/><Relationship Id="rId1" Type="http://schemas.microsoft.com/office/2007/relationships/media" Target="../media/media10.mkv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org/details/stackexchange" TargetMode="External"/><Relationship Id="rId3" Type="http://schemas.openxmlformats.org/officeDocument/2006/relationships/hyperlink" Target="https://brentozar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" TargetMode="External"/><Relationship Id="rId5" Type="http://schemas.openxmlformats.org/officeDocument/2006/relationships/hyperlink" Target="https://passdatacommunitysummit.com/sessions/video-library/" TargetMode="External"/><Relationship Id="rId4" Type="http://schemas.openxmlformats.org/officeDocument/2006/relationships/hyperlink" Target="https://blog.sqlauthority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rydeno/DatabasePerformance" TargetMode="External"/><Relationship Id="rId5" Type="http://schemas.openxmlformats.org/officeDocument/2006/relationships/image" Target="../media/image39.emf"/><Relationship Id="rId4" Type="http://schemas.openxmlformats.org/officeDocument/2006/relationships/hyperlink" Target="mailto:info@ssw.com.au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ydeno/DatabasePerforman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github.com/brydeno/DatabasePerformanc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/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Large tables take longer to read and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They take up more buffer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 (What to do)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Archive unneeded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Reduce column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Remove unnecessary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 - KeepTablesAsSmallAsPossible">
            <a:hlinkClick r:id="" action="ppaction://media"/>
            <a:extLst>
              <a:ext uri="{FF2B5EF4-FFF2-40B4-BE49-F238E27FC236}">
                <a16:creationId xmlns:a16="http://schemas.microsoft.com/office/drawing/2014/main" id="{00FA6375-8DF1-73E3-6B37-5FF5149A1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983-0398-1F78-497C-E1765435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Use SELECT &lt;fields&gt; from rather than SELECT * FROM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C24F0-FD13-F255-EB4F-0DE670FC8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Retrieving all columns can cause both index and table to be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more network to transmit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More CPU work at both ends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53F5F-28E4-A877-0950-6C34A594F7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5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2 - SelectOnlyRequiredColumns">
            <a:hlinkClick r:id="" action="ppaction://media"/>
            <a:extLst>
              <a:ext uri="{FF2B5EF4-FFF2-40B4-BE49-F238E27FC236}">
                <a16:creationId xmlns:a16="http://schemas.microsoft.com/office/drawing/2014/main" id="{192E068B-4F0D-CE8C-06EA-C25FC40B2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BCEA-F67D-2253-3296-A31049E7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 Create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637-2A62-4AD6-5947-4BC37698B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Generally gets the biggest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some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make more than 1,000,000 times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https://github.com/brydeno/DatabasePerformance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1147B-3929-D0F1-10F3-D6E8C0C58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6D8-C5D0-7152-9673-8C75213A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Verify indexes are being used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3F80F-24CB-0286-9A35-B47F12531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(Check for unused indexes)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You’d be surprised how often they aren’t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 your query with “Show Actual Execution Plan”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plan is what you expect (or better)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78184-7B53-F128-A78B-9A2357D178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96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DC74-C8B9-DBF8-0F67-B1E3202D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298-A0C2-8CFF-AC62-763D83BA3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Execution plan</a:t>
            </a:r>
            <a:endParaRPr lang="en-AU" dirty="0"/>
          </a:p>
          <a:p>
            <a:r>
              <a:rPr lang="en-US" dirty="0"/>
              <a:t>Unused index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A42A-BE17-A9A4-DD5C-33C28A1C9D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4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 - IdentifyingUnusedIndexes">
            <a:hlinkClick r:id="" action="ppaction://media"/>
            <a:extLst>
              <a:ext uri="{FF2B5EF4-FFF2-40B4-BE49-F238E27FC236}">
                <a16:creationId xmlns:a16="http://schemas.microsoft.com/office/drawing/2014/main" id="{A9B3EEC4-1C8A-D8E2-3E1C-A38E2135A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021" y="-1"/>
            <a:ext cx="12251021" cy="68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5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A816-7237-A6CA-F82D-425778E9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Avoid Implicit conversions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6FDF-80AD-465D-FD63-7313966279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AU" dirty="0" err="1"/>
              <a:t>ake</a:t>
            </a:r>
            <a:r>
              <a:rPr lang="en-AU" dirty="0"/>
              <a:t> sure the type in WHERE clause matches column</a:t>
            </a:r>
          </a:p>
          <a:p>
            <a:r>
              <a:rPr lang="en-AU" dirty="0"/>
              <a:t>Can make SQL Server scan a whole index </a:t>
            </a:r>
            <a:r>
              <a:rPr lang="en-US" dirty="0"/>
              <a:t>😱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20D38-A1D6-350C-6BB7-1246A91C41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0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../NEW, May, 2024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Top Database Performance Techniques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5 - AvoidImplicitConversions">
            <a:hlinkClick r:id="" action="ppaction://media"/>
            <a:extLst>
              <a:ext uri="{FF2B5EF4-FFF2-40B4-BE49-F238E27FC236}">
                <a16:creationId xmlns:a16="http://schemas.microsoft.com/office/drawing/2014/main" id="{E9DC8DB0-6C19-8DF2-5C85-76FD5DD19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1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6D37-E762-4BCC-1CD7-0E9EB6D6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Avoid 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5D40-A3D8-C71F-532C-1633680F6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Looping causes the server to execute one after another</a:t>
            </a:r>
          </a:p>
          <a:p>
            <a:r>
              <a:rPr lang="en-AU" dirty="0"/>
              <a:t>If you can get it to do in parallel much better</a:t>
            </a:r>
          </a:p>
          <a:p>
            <a:r>
              <a:rPr lang="en-AU" dirty="0"/>
              <a:t>Often Group By or aggregation a better choice</a:t>
            </a:r>
          </a:p>
          <a:p>
            <a:r>
              <a:rPr lang="en-AU" dirty="0"/>
              <a:t>There are times looping is necessary. </a:t>
            </a:r>
          </a:p>
          <a:p>
            <a:r>
              <a:rPr lang="en-AU" dirty="0"/>
              <a:t>Looping database statistics is one (very few others).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468EF-0D5D-B969-F127-E88ECB374F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49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6 - AvoidLooping">
            <a:hlinkClick r:id="" action="ppaction://media"/>
            <a:extLst>
              <a:ext uri="{FF2B5EF4-FFF2-40B4-BE49-F238E27FC236}">
                <a16:creationId xmlns:a16="http://schemas.microsoft.com/office/drawing/2014/main" id="{6ADB1EAA-0B56-6063-F7A2-4A5DF879C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F470-306B-E7DD-95A6-D0DDA6C0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Use AND instead of OR where possible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F7199-A7CE-DCC5-9998-2E646CACA2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(Or split into 2 queries and UNION the results)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Think through how an OR works, the server needs to traverse both branches of the OR, but typically just scans the whole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UNION is the most efficient solution, but is much larger to write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C667-F743-1BAB-3808-117049BFA2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01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 - UseUnionOrAndInsteadOfOr">
            <a:hlinkClick r:id="" action="ppaction://media"/>
            <a:extLst>
              <a:ext uri="{FF2B5EF4-FFF2-40B4-BE49-F238E27FC236}">
                <a16:creationId xmlns:a16="http://schemas.microsoft.com/office/drawing/2014/main" id="{55CA457C-A869-D7EC-4F32-4D58D088E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F6D9-4EC6-B640-E568-E4E66037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8. Minimize large writes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F5D5-2781-4B35-821C-BA8FA8180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This one is often caused by the amount of locking that goes on.</a:t>
            </a:r>
          </a:p>
          <a:p>
            <a:r>
              <a:rPr lang="en-AU" dirty="0"/>
              <a:t>Typically using Bulk Insert libraries you can avoid pain here. Be aware that the more foreign keys attached from or to your table, the worse this will get.</a:t>
            </a:r>
          </a:p>
          <a:p>
            <a:r>
              <a:rPr lang="en-AU" dirty="0"/>
              <a:t>Indexes also have significant effect here.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5BE90-1B66-86F2-71F4-1E4338C7C4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13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FE3E-9CFB-0618-D0B6-83571E6C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Avoid wildcards at the start of string filters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DA8AD-D776-8D59-3FA8-F58CB4A41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ie</a:t>
            </a:r>
            <a:r>
              <a:rPr lang="en-US" dirty="0"/>
              <a:t> don't use LIKE ‘%</a:t>
            </a:r>
            <a:r>
              <a:rPr lang="en-US" dirty="0" err="1"/>
              <a:t>fred</a:t>
            </a:r>
            <a:r>
              <a:rPr lang="en-US" dirty="0"/>
              <a:t>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EndWith</a:t>
            </a:r>
            <a:r>
              <a:rPr lang="en-US" dirty="0"/>
              <a:t>, reverse the string and index on that…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50C1-DB2C-419A-64EF-DAB7A3C0AB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52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9 - AvoidWildcardsAtTheStartOfStrings">
            <a:hlinkClick r:id="" action="ppaction://media"/>
            <a:extLst>
              <a:ext uri="{FF2B5EF4-FFF2-40B4-BE49-F238E27FC236}">
                <a16:creationId xmlns:a16="http://schemas.microsoft.com/office/drawing/2014/main" id="{7A7E83DB-82CD-A23B-AE44-2DEBE18AF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2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36ED-A86B-6054-8B21-55B7BB75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 Create joins with inner joins not where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B654-B386-E1EB-6AD4-233D993C2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Optimizer optimizes JOINs better than 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convert most WHERE to JOIN (but not 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Easier to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Makes it clear what type of JOIN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691D2-8590-B010-1641-61DD64FFA2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83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 - JoinWithInnerJoinRatherThanWhere">
            <a:hlinkClick r:id="" action="ppaction://media"/>
            <a:extLst>
              <a:ext uri="{FF2B5EF4-FFF2-40B4-BE49-F238E27FC236}">
                <a16:creationId xmlns:a16="http://schemas.microsoft.com/office/drawing/2014/main" id="{98FD7FB4-936B-0C2F-04E5-40EC334825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Bryden Oliver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 fontScale="55000" lnSpcReduction="20000"/>
          </a:bodyPr>
          <a:lstStyle/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4"/>
              </a:rPr>
              <a:t>http://www.linkedin.com/in/brydenoliver</a:t>
            </a:r>
            <a:r>
              <a:rPr lang="en-AU" dirty="0">
                <a:latin typeface="Open Sans Light"/>
                <a:ea typeface="Open Sans Light"/>
                <a:cs typeface="Open Sans Light"/>
              </a:rPr>
              <a:t> </a:t>
            </a:r>
            <a:endParaRPr lang="en-AU" dirty="0"/>
          </a:p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5"/>
              </a:rPr>
              <a:t>https://github.com/brydeno</a:t>
            </a:r>
            <a:endParaRPr lang="en-AU" dirty="0">
              <a:latin typeface="Open Sans Light"/>
              <a:ea typeface="Open Sans Light"/>
              <a:cs typeface="Open Sans Light"/>
            </a:endParaRPr>
          </a:p>
          <a:p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42 years of coding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Knows about </a:t>
            </a:r>
            <a:r>
              <a:rPr lang="en-AU" dirty="0"/>
              <a:t>Azure at scale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Ask me about Cosmos 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SSW Solution Architect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1428" y="2314371"/>
            <a:ext cx="402673" cy="4601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1428" y="2855346"/>
            <a:ext cx="402673" cy="415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3E29-09CF-D24E-C2A0-16236BF7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Use Exists() instead of count() where you can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E4A26-A3B3-263F-A028-A30A367AE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Exists() stops as soon as it finds a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Count() scans to count all the occurrences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Often people write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count() &gt;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3A134-67C3-DDDC-6F8C-51FAA8DA4B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57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 - UseExistsInsteadOfCountToCheckExistence">
            <a:hlinkClick r:id="" action="ppaction://media"/>
            <a:extLst>
              <a:ext uri="{FF2B5EF4-FFF2-40B4-BE49-F238E27FC236}">
                <a16:creationId xmlns:a16="http://schemas.microsoft.com/office/drawing/2014/main" id="{9F04A9BC-20DB-F4CE-A82C-E17870889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C7EB-1BA8-0D5B-7611-5A0C1DC2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12. Avoid Select distinct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F9B5-6EB9-FC69-E69E-0703E62D2A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Needs to sort to eliminate the duplicates</a:t>
            </a:r>
          </a:p>
          <a:p>
            <a:r>
              <a:rPr lang="en-US" dirty="0"/>
              <a:t>May require excessive reading</a:t>
            </a:r>
          </a:p>
          <a:p>
            <a:r>
              <a:rPr lang="en-US" dirty="0"/>
              <a:t>GROUP BY or more appropriate filtering are better solutions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7CCD0-8FED-C0CD-E0CD-3906FDDE1E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51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 - UseGroupByInsteadOfSelectDistinct">
            <a:hlinkClick r:id="" action="ppaction://media"/>
            <a:extLst>
              <a:ext uri="{FF2B5EF4-FFF2-40B4-BE49-F238E27FC236}">
                <a16:creationId xmlns:a16="http://schemas.microsoft.com/office/drawing/2014/main" id="{C19A4641-3D09-6A6E-723B-B19D1D096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995E-ED34-5B06-AA1A-A5CD7F7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13. Avoid too many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0C7D5-8DDE-27BE-FD4A-8A4520A81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While this one is again “it depends”</a:t>
            </a:r>
          </a:p>
          <a:p>
            <a:r>
              <a:rPr lang="en-US" dirty="0"/>
              <a:t>In general 4-7 JOINS is getting high</a:t>
            </a:r>
          </a:p>
          <a:p>
            <a:r>
              <a:rPr lang="en-US" dirty="0"/>
              <a:t>Anything more than this will result in the query optimizer struggling significantly.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A5468-ABB4-4AB2-C9E9-011CC40FD4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28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87A2-707D-309B-1F43-C7449A44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14. Don't create indexes on tiny tables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02915-F8AF-1770-23EB-F971E88F8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the data fits in a single page, there is no advantage</a:t>
            </a:r>
          </a:p>
          <a:p>
            <a:r>
              <a:rPr lang="en-AU" dirty="0"/>
              <a:t>This is just a small storage optimization, it’s very hard to give a convincing example.</a:t>
            </a:r>
          </a:p>
          <a:p>
            <a:r>
              <a:rPr lang="en-AU" dirty="0"/>
              <a:t>A single page is 8Kb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9160A-14E2-F67A-9388-26E1A3E130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73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8B5-8EC1-5755-56B4-106B8F34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15. Use TOP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744F-DD90-F102-13E1-7CBC783886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you just need to show a few rows as a sample or to verify data. Remember to use TOP to cap the number of rows.</a:t>
            </a:r>
          </a:p>
          <a:p>
            <a:r>
              <a:rPr lang="en-US" dirty="0" err="1"/>
              <a:t>Ie</a:t>
            </a:r>
            <a:r>
              <a:rPr lang="en-US" dirty="0"/>
              <a:t>: SELECT TOP 100 * FROM customers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22BD7-F7F5-2DF8-CF13-E7F5DA30BB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0F81-5FDB-C51A-87E0-1EB750D1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84313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US" dirty="0"/>
              <a:t>16. Don't index columns that have few unique values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F5BBD-FAC0-94BB-7161-0099DFAB26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Sometimes… Don’t make it the primary column in the index if there is a less selective….</a:t>
            </a:r>
          </a:p>
          <a:p>
            <a:r>
              <a:rPr lang="en-US" dirty="0"/>
              <a:t>You want the least selective columns as early as possible in an index…. Remember WHERE and ORDER BY should be separated.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3B654-861C-BB76-30C2-43181945F63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24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AE4F-A945-98AE-70E9-1EA66A8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Use </a:t>
            </a:r>
            <a:r>
              <a:rPr lang="en-AU" dirty="0"/>
              <a:t>WHERE</a:t>
            </a:r>
            <a:r>
              <a:rPr lang="en-US" dirty="0"/>
              <a:t> instead of </a:t>
            </a:r>
            <a:r>
              <a:rPr lang="en-AU" dirty="0"/>
              <a:t>HAVING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162B-37E9-2D1F-B9A9-74BC97C41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AU" dirty="0"/>
              <a:t>f you can using WHERE before aggregating is far more efficient than using HAVING after aggregation.</a:t>
            </a:r>
          </a:p>
          <a:p>
            <a:r>
              <a:rPr lang="en-AU" dirty="0"/>
              <a:t>This is because WHERE can take advantage of an index while HAVING cannot.</a:t>
            </a:r>
          </a:p>
          <a:p>
            <a:r>
              <a:rPr lang="en-AU" dirty="0"/>
              <a:t>But they do different things, so often you can’t.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38CA-C6BC-870F-AEF1-913A944F7A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brentozar.com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 err="1"/>
              <a:t>Pinal</a:t>
            </a:r>
            <a:r>
              <a:rPr lang="en-AU" sz="1400" dirty="0"/>
              <a:t> Dave: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https://blog.sqlauthority.com/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PASS: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passdatacommunitysummit.com/sessions/video-library/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SQL Skills: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SQL Skills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And loads more, Stack Overflow is also great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demo database used here (and that lots of SQL demos and courses use) is sourced from: </a:t>
            </a:r>
            <a:r>
              <a:rPr lang="en-AU" sz="1400" dirty="0">
                <a:hlinkClick r:id="rId8"/>
              </a:rPr>
              <a:t>archive.org/details/</a:t>
            </a:r>
            <a:r>
              <a:rPr lang="en-AU" sz="1400" dirty="0" err="1">
                <a:hlinkClick r:id="rId8"/>
              </a:rPr>
              <a:t>stackexchange</a:t>
            </a:r>
            <a:endParaRPr lang="en-AU" sz="1400" dirty="0"/>
          </a:p>
          <a:p>
            <a:pPr marL="0" indent="0">
              <a:buNone/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r>
              <a:rPr lang="en-AU" sz="1400" dirty="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339146"/>
            <a:ext cx="7366000" cy="827705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R="58846" algn="ctr">
              <a:spcBef>
                <a:spcPts val="73"/>
              </a:spcBef>
            </a:pPr>
            <a:r>
              <a:rPr spc="17" dirty="0"/>
              <a:t>BRISBANE</a:t>
            </a:r>
          </a:p>
          <a:p>
            <a:pPr algn="ctr">
              <a:spcBef>
                <a:spcPts val="50"/>
              </a:spcBef>
            </a:pPr>
            <a:r>
              <a:rPr sz="3067" spc="43" dirty="0">
                <a:solidFill>
                  <a:srgbClr val="FFD51D"/>
                </a:solidFill>
              </a:rPr>
              <a:t>D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7" dirty="0">
                <a:solidFill>
                  <a:srgbClr val="FFD51D"/>
                </a:solidFill>
              </a:rPr>
              <a:t>T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-213" dirty="0">
                <a:solidFill>
                  <a:srgbClr val="FFD51D"/>
                </a:solidFill>
              </a:rPr>
              <a:t>,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sz="3067" spc="83" dirty="0">
                <a:solidFill>
                  <a:srgbClr val="FFD51D"/>
                </a:solidFill>
              </a:rPr>
              <a:t>P</a:t>
            </a:r>
            <a:r>
              <a:rPr sz="3067" spc="123" dirty="0">
                <a:solidFill>
                  <a:srgbClr val="FFD51D"/>
                </a:solidFill>
              </a:rPr>
              <a:t>O</a:t>
            </a:r>
            <a:r>
              <a:rPr sz="3067" spc="187" dirty="0">
                <a:solidFill>
                  <a:srgbClr val="FFD51D"/>
                </a:solidFill>
              </a:rPr>
              <a:t>W</a:t>
            </a:r>
            <a:r>
              <a:rPr sz="3067" spc="193" dirty="0">
                <a:solidFill>
                  <a:srgbClr val="FFD51D"/>
                </a:solidFill>
              </a:rPr>
              <a:t>E</a:t>
            </a:r>
            <a:r>
              <a:rPr sz="3067" spc="10" dirty="0">
                <a:solidFill>
                  <a:srgbClr val="FFD51D"/>
                </a:solidFill>
              </a:rPr>
              <a:t>R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sz="3067" spc="103" dirty="0">
                <a:solidFill>
                  <a:srgbClr val="FFD51D"/>
                </a:solidFill>
              </a:rPr>
              <a:t>B</a:t>
            </a:r>
            <a:r>
              <a:rPr sz="3067" spc="-500" dirty="0">
                <a:solidFill>
                  <a:srgbClr val="FFD51D"/>
                </a:solidFill>
              </a:rPr>
              <a:t>I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-280" dirty="0">
                <a:solidFill>
                  <a:srgbClr val="FFD51D"/>
                </a:solidFill>
              </a:rPr>
              <a:t>&amp;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-500" dirty="0">
                <a:solidFill>
                  <a:srgbClr val="FFD51D"/>
                </a:solidFill>
              </a:rPr>
              <a:t>I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103" dirty="0">
                <a:solidFill>
                  <a:srgbClr val="FFD51D"/>
                </a:solidFill>
              </a:rPr>
              <a:t>B</a:t>
            </a:r>
            <a:r>
              <a:rPr sz="3067" spc="123" dirty="0">
                <a:solidFill>
                  <a:srgbClr val="FFD51D"/>
                </a:solidFill>
              </a:rPr>
              <a:t>OO</a:t>
            </a:r>
            <a:r>
              <a:rPr sz="3067" spc="7" dirty="0">
                <a:solidFill>
                  <a:srgbClr val="FFD51D"/>
                </a:solidFill>
              </a:rPr>
              <a:t>T</a:t>
            </a:r>
            <a:r>
              <a:rPr sz="3067" spc="87" dirty="0">
                <a:solidFill>
                  <a:srgbClr val="FFD51D"/>
                </a:solidFill>
              </a:rPr>
              <a:t>C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70" dirty="0">
                <a:solidFill>
                  <a:srgbClr val="FFD51D"/>
                </a:solidFill>
              </a:rPr>
              <a:t>M</a:t>
            </a:r>
            <a:r>
              <a:rPr sz="3067" spc="87" dirty="0">
                <a:solidFill>
                  <a:srgbClr val="FFD51D"/>
                </a:solidFill>
              </a:rPr>
              <a:t>P</a:t>
            </a:r>
            <a:endParaRPr sz="3067" dirty="0"/>
          </a:p>
        </p:txBody>
      </p:sp>
      <p:sp>
        <p:nvSpPr>
          <p:cNvPr id="3" name="object 3"/>
          <p:cNvSpPr txBox="1"/>
          <p:nvPr/>
        </p:nvSpPr>
        <p:spPr>
          <a:xfrm>
            <a:off x="4501045" y="6413812"/>
            <a:ext cx="3030220" cy="2680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 defTabSz="609630">
              <a:spcBef>
                <a:spcPts val="90"/>
              </a:spcBef>
            </a:pPr>
            <a:r>
              <a:rPr sz="1667" b="1" spc="20" dirty="0">
                <a:solidFill>
                  <a:srgbClr val="FFFFFF"/>
                </a:solidFill>
                <a:latin typeface="Tahoma"/>
                <a:cs typeface="Tahoma"/>
              </a:rPr>
              <a:t>6TH</a:t>
            </a:r>
            <a:r>
              <a:rPr sz="1667" b="1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b="1" spc="70" dirty="0">
                <a:solidFill>
                  <a:srgbClr val="FFFFFF"/>
                </a:solidFill>
                <a:latin typeface="Tahoma"/>
                <a:cs typeface="Tahoma"/>
              </a:rPr>
              <a:t>ANNUAL</a:t>
            </a:r>
            <a:r>
              <a:rPr sz="1667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b="1" spc="63" dirty="0">
                <a:solidFill>
                  <a:srgbClr val="FFFFFF"/>
                </a:solidFill>
                <a:latin typeface="Tahoma"/>
                <a:cs typeface="Tahoma"/>
              </a:rPr>
              <a:t>CONFERENCE</a:t>
            </a:r>
            <a:endParaRPr sz="1667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084" y="1361182"/>
            <a:ext cx="6965103" cy="84651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8467" defTabSz="609630">
              <a:spcBef>
                <a:spcPts val="980"/>
              </a:spcBef>
            </a:pPr>
            <a:r>
              <a:rPr sz="1967" b="1" spc="70" dirty="0">
                <a:solidFill>
                  <a:prstClr val="black"/>
                </a:solidFill>
                <a:latin typeface="Tahoma"/>
                <a:cs typeface="Tahoma"/>
              </a:rPr>
              <a:t>THANK</a:t>
            </a:r>
            <a:r>
              <a:rPr sz="1967" b="1" spc="-12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43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3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40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5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37" dirty="0">
                <a:solidFill>
                  <a:prstClr val="black"/>
                </a:solidFill>
                <a:latin typeface="Tahoma"/>
                <a:cs typeface="Tahoma"/>
              </a:rPr>
              <a:t>SPONSORS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  <a:p>
            <a:pPr marL="4739454" defTabSz="609630">
              <a:spcBef>
                <a:spcPts val="913"/>
              </a:spcBef>
            </a:pPr>
            <a:r>
              <a:rPr sz="1967" b="1" spc="-3" dirty="0">
                <a:solidFill>
                  <a:srgbClr val="BE691D"/>
                </a:solidFill>
                <a:latin typeface="Tahoma"/>
                <a:cs typeface="Tahoma"/>
              </a:rPr>
              <a:t>G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-23" dirty="0">
                <a:solidFill>
                  <a:srgbClr val="BE691D"/>
                </a:solidFill>
                <a:latin typeface="Tahoma"/>
                <a:cs typeface="Tahoma"/>
              </a:rPr>
              <a:t>L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D</a:t>
            </a:r>
            <a:r>
              <a:rPr sz="1967" b="1" spc="-120" dirty="0">
                <a:solidFill>
                  <a:srgbClr val="BE691D"/>
                </a:solidFill>
                <a:latin typeface="Tahoma"/>
                <a:cs typeface="Tahoma"/>
              </a:rPr>
              <a:t> 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r>
              <a:rPr sz="1967" b="1" spc="47" dirty="0">
                <a:solidFill>
                  <a:srgbClr val="BE691D"/>
                </a:solidFill>
                <a:latin typeface="Tahoma"/>
                <a:cs typeface="Tahoma"/>
              </a:rPr>
              <a:t>P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33" dirty="0">
                <a:solidFill>
                  <a:srgbClr val="BE691D"/>
                </a:solidFill>
                <a:latin typeface="Tahoma"/>
                <a:cs typeface="Tahoma"/>
              </a:rPr>
              <a:t>N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-3" dirty="0">
                <a:solidFill>
                  <a:srgbClr val="BE691D"/>
                </a:solidFill>
                <a:latin typeface="Tahoma"/>
                <a:cs typeface="Tahoma"/>
              </a:rPr>
              <a:t>R</a:t>
            </a:r>
            <a:r>
              <a:rPr sz="1967" b="1" spc="27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7328" y="4476499"/>
            <a:ext cx="2977727" cy="312116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 defTabSz="609630">
              <a:spcBef>
                <a:spcPts val="73"/>
              </a:spcBef>
            </a:pP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T</a:t>
            </a:r>
            <a:r>
              <a:rPr sz="1967" b="1" spc="169" dirty="0">
                <a:solidFill>
                  <a:srgbClr val="073257"/>
                </a:solidFill>
                <a:latin typeface="Tahoma"/>
                <a:cs typeface="Tahoma"/>
              </a:rPr>
              <a:t>A</a:t>
            </a:r>
            <a:r>
              <a:rPr sz="1967" b="1" spc="33" dirty="0">
                <a:solidFill>
                  <a:srgbClr val="073257"/>
                </a:solidFill>
                <a:latin typeface="Tahoma"/>
                <a:cs typeface="Tahoma"/>
              </a:rPr>
              <a:t>N</a:t>
            </a:r>
            <a:r>
              <a:rPr sz="1967" b="1" spc="20" dirty="0">
                <a:solidFill>
                  <a:srgbClr val="073257"/>
                </a:solidFill>
                <a:latin typeface="Tahoma"/>
                <a:cs typeface="Tahoma"/>
              </a:rPr>
              <a:t>D</a:t>
            </a:r>
            <a:r>
              <a:rPr sz="1967" b="1" spc="169" dirty="0">
                <a:solidFill>
                  <a:srgbClr val="073257"/>
                </a:solidFill>
                <a:latin typeface="Tahoma"/>
                <a:cs typeface="Tahoma"/>
              </a:rPr>
              <a:t>A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R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D</a:t>
            </a:r>
            <a:r>
              <a:rPr sz="1967" b="1" spc="-120" dirty="0">
                <a:solidFill>
                  <a:srgbClr val="073257"/>
                </a:solidFill>
                <a:latin typeface="Tahoma"/>
                <a:cs typeface="Tahoma"/>
              </a:rPr>
              <a:t> 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47" dirty="0">
                <a:solidFill>
                  <a:srgbClr val="073257"/>
                </a:solidFill>
                <a:latin typeface="Tahoma"/>
                <a:cs typeface="Tahoma"/>
              </a:rPr>
              <a:t>P</a:t>
            </a:r>
            <a:r>
              <a:rPr sz="1967" b="1" spc="70" dirty="0">
                <a:solidFill>
                  <a:srgbClr val="073257"/>
                </a:solidFill>
                <a:latin typeface="Tahoma"/>
                <a:cs typeface="Tahoma"/>
              </a:rPr>
              <a:t>O</a:t>
            </a:r>
            <a:r>
              <a:rPr sz="1967" b="1" spc="33" dirty="0">
                <a:solidFill>
                  <a:srgbClr val="073257"/>
                </a:solidFill>
                <a:latin typeface="Tahoma"/>
                <a:cs typeface="Tahoma"/>
              </a:rPr>
              <a:t>N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70" dirty="0">
                <a:solidFill>
                  <a:srgbClr val="073257"/>
                </a:solidFill>
                <a:latin typeface="Tahoma"/>
                <a:cs typeface="Tahoma"/>
              </a:rPr>
              <a:t>O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R</a:t>
            </a:r>
            <a:r>
              <a:rPr sz="1967" b="1" spc="27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further reading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70" y="1825625"/>
            <a:ext cx="10099777" cy="4394200"/>
          </a:xfrm>
        </p:spPr>
        <p:txBody>
          <a:bodyPr>
            <a:normAutofit fontScale="92500"/>
          </a:bodyPr>
          <a:lstStyle/>
          <a:p>
            <a:r>
              <a:rPr lang="en-AU" dirty="0"/>
              <a:t>Think like the SQL Server Engine</a:t>
            </a:r>
          </a:p>
          <a:p>
            <a:r>
              <a:rPr lang="en-AU" dirty="0">
                <a:hlinkClick r:id="rId2"/>
              </a:rPr>
              <a:t>www.brentozar.com/training/think-like-sql-server-engine/</a:t>
            </a:r>
            <a:endParaRPr lang="en-AU" dirty="0">
              <a:hlinkClick r:id="rId3"/>
            </a:endParaRPr>
          </a:p>
          <a:p>
            <a:r>
              <a:rPr lang="en-AU" dirty="0" err="1"/>
              <a:t>Sargable</a:t>
            </a:r>
            <a:r>
              <a:rPr lang="en-AU" dirty="0"/>
              <a:t> Expressions</a:t>
            </a:r>
          </a:p>
          <a:p>
            <a:r>
              <a:rPr lang="en-AU" dirty="0">
                <a:hlinkClick r:id="rId3"/>
              </a:rPr>
              <a:t>www.sqlshack.com/how-to-use-sargable-expressions-in-t-sql-queries-performance-advantages-and-examples/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F736B10-7848-EC4C-DFB5-AFBA89F75C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4" y="2243635"/>
            <a:ext cx="3550024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How to Use this PowerPoint </a:t>
            </a:r>
            <a:r>
              <a:rPr lang="en-US" dirty="0"/>
              <a:t>with Adam Cogan</a:t>
            </a:r>
            <a:endParaRPr lang="en-US" dirty="0"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A7AE388-48B2-5586-2B79-D56043F30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90" y="1687169"/>
            <a:ext cx="3530685" cy="34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548111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2524991" y="6092431"/>
            <a:ext cx="736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hlinkClick r:id="rId6"/>
              </a:rPr>
              <a:t>github.com/</a:t>
            </a:r>
            <a:r>
              <a:rPr lang="en-AU" sz="2800" dirty="0" err="1">
                <a:hlinkClick r:id="rId6"/>
              </a:rPr>
              <a:t>brydeno</a:t>
            </a:r>
            <a:r>
              <a:rPr lang="en-AU" sz="2800" dirty="0">
                <a:hlinkClick r:id="rId6"/>
              </a:rPr>
              <a:t>/</a:t>
            </a:r>
            <a:r>
              <a:rPr lang="en-AU" sz="2800" dirty="0" err="1">
                <a:hlinkClick r:id="rId6"/>
              </a:rPr>
              <a:t>DatabasePerformance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5056-B355-8ED2-F3F2-10B54C19A822}"/>
              </a:ext>
            </a:extLst>
          </p:cNvPr>
          <p:cNvSpPr txBox="1"/>
          <p:nvPr/>
        </p:nvSpPr>
        <p:spPr>
          <a:xfrm>
            <a:off x="3763181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github.com/</a:t>
            </a:r>
            <a:r>
              <a:rPr lang="en-AU" dirty="0" err="1">
                <a:hlinkClick r:id="rId4"/>
              </a:rPr>
              <a:t>brydeno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DatabasePerformance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72E6-C437-0EE8-2158-4E94FEFD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68BA-EF47-DB64-EB8B-507FF39FA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/>
              <a:t>We’ll cover lots of ground</a:t>
            </a:r>
          </a:p>
          <a:p>
            <a:r>
              <a:rPr lang="en-AU" dirty="0"/>
              <a:t>Whole presentation is in </a:t>
            </a:r>
            <a:r>
              <a:rPr lang="en-AU" dirty="0" err="1"/>
              <a:t>github</a:t>
            </a:r>
            <a:endParaRPr lang="en-AU" dirty="0"/>
          </a:p>
          <a:p>
            <a:r>
              <a:rPr lang="en-AU" dirty="0"/>
              <a:t>Demos are too</a:t>
            </a:r>
          </a:p>
          <a:p>
            <a:r>
              <a:rPr lang="en-AU" dirty="0"/>
              <a:t>I’ll take questions after each demo</a:t>
            </a:r>
          </a:p>
          <a:p>
            <a:r>
              <a:rPr lang="en-AU" dirty="0">
                <a:hlinkClick r:id="rId2"/>
              </a:rPr>
              <a:t>https://github.com/brydeno/DatabasePerformance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8CF0-9179-D810-8C2E-CCA111E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EEA6-ACAB-1413-E0AA-AFE5D1708E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Improving query performance</a:t>
            </a:r>
          </a:p>
          <a:p>
            <a:r>
              <a:rPr lang="en-US" dirty="0"/>
              <a:t>Going to be lots of demos</a:t>
            </a:r>
          </a:p>
          <a:p>
            <a:r>
              <a:rPr lang="en-US" dirty="0"/>
              <a:t>Simple techniques</a:t>
            </a:r>
          </a:p>
          <a:p>
            <a:r>
              <a:rPr lang="en-US" dirty="0"/>
              <a:t>Where possible we’ll measure the improvement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3EAB7-1EA3-7894-9E4E-17ED7E119B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Picture 4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7FD2B6E8-C910-5699-16F9-FB3B445E7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Tricks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It’s always useful when running locally to get query statistics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Run </a:t>
            </a:r>
            <a:r>
              <a:rPr lang="en-US" b="1" dirty="0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SET STATISTICS IO ON;</a:t>
            </a:r>
            <a:endParaRPr lang="en-US" dirty="0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Before you run your query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We’ll see this in the demos </a:t>
            </a:r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There’s loads more little things littered through the demos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B0F-5B74-667E-0288-2F9040A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database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4542-751C-0F0A-61F5-0149B5A9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2013 database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4696A-5ABD-A60D-9829-D3E93A80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938429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84de102f-81f8-4efa-9876-04f6a84ad8a6"/>
    <ds:schemaRef ds:uri="a7dc2287-6a21-4a5f-aa3b-c3353e988492"/>
    <ds:schemaRef ds:uri="b7d2c3aa-bfe5-4703-ae49-8b105581ac5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38386</TotalTime>
  <Words>1439</Words>
  <Application>Microsoft Office PowerPoint</Application>
  <PresentationFormat>Widescreen</PresentationFormat>
  <Paragraphs>195</Paragraphs>
  <Slides>44</Slides>
  <Notes>10</Notes>
  <HiddenSlides>4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Tahoma</vt:lpstr>
      <vt:lpstr>Arial</vt:lpstr>
      <vt:lpstr>Calibri</vt:lpstr>
      <vt:lpstr>Wingdings</vt:lpstr>
      <vt:lpstr>Open Sans Light</vt:lpstr>
      <vt:lpstr>Franklin Gothic Demi</vt:lpstr>
      <vt:lpstr>Open Sans Extrabold</vt:lpstr>
      <vt:lpstr>SSW-White</vt:lpstr>
      <vt:lpstr>Office Theme</vt:lpstr>
      <vt:lpstr>PowerPoint Presentation</vt:lpstr>
      <vt:lpstr>Top Database Performance Techniques</vt:lpstr>
      <vt:lpstr>Bryden Oliver</vt:lpstr>
      <vt:lpstr>BRISBANE DATA, POWER BI  &amp;  AI  BOOTCAMP</vt:lpstr>
      <vt:lpstr>PowerPoint Presentation</vt:lpstr>
      <vt:lpstr>PowerPoint Presentation</vt:lpstr>
      <vt:lpstr>What are we covering</vt:lpstr>
      <vt:lpstr>Useful Tricks</vt:lpstr>
      <vt:lpstr>Example database</vt:lpstr>
      <vt:lpstr>1. Reduce Table Size</vt:lpstr>
      <vt:lpstr>1. Reduce Table Size (What to do)</vt:lpstr>
      <vt:lpstr>PowerPoint Presentation</vt:lpstr>
      <vt:lpstr>2. Use SELECT &lt;fields&gt; from rather than SELECT * FROM</vt:lpstr>
      <vt:lpstr>PowerPoint Presentation</vt:lpstr>
      <vt:lpstr>3. Create indexes</vt:lpstr>
      <vt:lpstr>4. Verify indexes are being used</vt:lpstr>
      <vt:lpstr>DEMO</vt:lpstr>
      <vt:lpstr>PowerPoint Presentation</vt:lpstr>
      <vt:lpstr>5. Avoid Implicit conversions</vt:lpstr>
      <vt:lpstr>PowerPoint Presentation</vt:lpstr>
      <vt:lpstr>6. Avoid Looping</vt:lpstr>
      <vt:lpstr>PowerPoint Presentation</vt:lpstr>
      <vt:lpstr>7. Use AND instead of OR where possible</vt:lpstr>
      <vt:lpstr>PowerPoint Presentation</vt:lpstr>
      <vt:lpstr>8. Minimize large writes</vt:lpstr>
      <vt:lpstr>9. Avoid wildcards at the start of string filters</vt:lpstr>
      <vt:lpstr>PowerPoint Presentation</vt:lpstr>
      <vt:lpstr>10. Create joins with inner joins not where</vt:lpstr>
      <vt:lpstr>PowerPoint Presentation</vt:lpstr>
      <vt:lpstr>11. Use Exists() instead of count() where you can</vt:lpstr>
      <vt:lpstr>PowerPoint Presentation</vt:lpstr>
      <vt:lpstr>12. Avoid Select distinct</vt:lpstr>
      <vt:lpstr>PowerPoint Presentation</vt:lpstr>
      <vt:lpstr>13. Avoid too many joins</vt:lpstr>
      <vt:lpstr>14. Don't create indexes on tiny tables</vt:lpstr>
      <vt:lpstr>15. Use TOP for sampling</vt:lpstr>
      <vt:lpstr>16. Don't index columns that have few unique values</vt:lpstr>
      <vt:lpstr>17. Use WHERE instead of HAVING</vt:lpstr>
      <vt:lpstr>Resources</vt:lpstr>
      <vt:lpstr>Specific further reading</vt:lpstr>
      <vt:lpstr>PowerPoint Presentation</vt:lpstr>
      <vt:lpstr>PowerPoint Presentation</vt:lpstr>
      <vt:lpstr>Thank you!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</cp:lastModifiedBy>
  <cp:revision>13</cp:revision>
  <dcterms:created xsi:type="dcterms:W3CDTF">2021-12-23T01:17:29Z</dcterms:created>
  <dcterms:modified xsi:type="dcterms:W3CDTF">2024-06-09T09:41:39Z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